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18"/>
  </p:notesMasterIdLst>
  <p:sldIdLst>
    <p:sldId id="267" r:id="rId2"/>
    <p:sldId id="390" r:id="rId3"/>
    <p:sldId id="291" r:id="rId4"/>
    <p:sldId id="385" r:id="rId5"/>
    <p:sldId id="391" r:id="rId6"/>
    <p:sldId id="386" r:id="rId7"/>
    <p:sldId id="394" r:id="rId8"/>
    <p:sldId id="409" r:id="rId9"/>
    <p:sldId id="395" r:id="rId10"/>
    <p:sldId id="396" r:id="rId11"/>
    <p:sldId id="397" r:id="rId12"/>
    <p:sldId id="399" r:id="rId13"/>
    <p:sldId id="398" r:id="rId14"/>
    <p:sldId id="400" r:id="rId15"/>
    <p:sldId id="402" r:id="rId16"/>
    <p:sldId id="376" r:id="rId17"/>
  </p:sldIdLst>
  <p:sldSz cx="32510413" cy="24382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5284B"/>
    <a:srgbClr val="EEEB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2"/>
    <p:restoredTop sz="94692"/>
  </p:normalViewPr>
  <p:slideViewPr>
    <p:cSldViewPr snapToGrid="0">
      <p:cViewPr varScale="1">
        <p:scale>
          <a:sx n="19" d="100"/>
          <a:sy n="19" d="100"/>
        </p:scale>
        <p:origin x="17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C7D88-140A-F74E-A4C8-FB79FF4ECDA7}" type="datetimeFigureOut">
              <a:rPr lang="en-LK" smtClean="0"/>
              <a:t>01/10/2025</a:t>
            </a:fld>
            <a:endParaRPr lang="en-L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L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E92C4-8BB0-7E4B-8904-A587A60BD445}" type="slidenum">
              <a:rPr lang="en-LK" smtClean="0"/>
              <a:t>‹#›</a:t>
            </a:fld>
            <a:endParaRPr lang="en-LK"/>
          </a:p>
        </p:txBody>
      </p:sp>
    </p:spTree>
    <p:extLst>
      <p:ext uri="{BB962C8B-B14F-4D97-AF65-F5344CB8AC3E}">
        <p14:creationId xmlns:p14="http://schemas.microsoft.com/office/powerpoint/2010/main" val="820233897"/>
      </p:ext>
    </p:extLst>
  </p:cSld>
  <p:clrMap bg1="lt1" tx1="dk1" bg2="lt2" tx2="dk2" accent1="accent1" accent2="accent2" accent3="accent3" accent4="accent4" accent5="accent5" accent6="accent6" hlink="hlink" folHlink="folHlink"/>
  <p:notesStyle>
    <a:lvl1pPr marL="0" algn="l" defTabSz="2031888" rtl="0" eaLnBrk="1" latinLnBrk="0" hangingPunct="1">
      <a:defRPr sz="2667" kern="1200">
        <a:solidFill>
          <a:schemeClr val="tx1"/>
        </a:solidFill>
        <a:latin typeface="+mn-lt"/>
        <a:ea typeface="+mn-ea"/>
        <a:cs typeface="+mn-cs"/>
      </a:defRPr>
    </a:lvl1pPr>
    <a:lvl2pPr marL="1015944" algn="l" defTabSz="2031888" rtl="0" eaLnBrk="1" latinLnBrk="0" hangingPunct="1">
      <a:defRPr sz="2667" kern="1200">
        <a:solidFill>
          <a:schemeClr val="tx1"/>
        </a:solidFill>
        <a:latin typeface="+mn-lt"/>
        <a:ea typeface="+mn-ea"/>
        <a:cs typeface="+mn-cs"/>
      </a:defRPr>
    </a:lvl2pPr>
    <a:lvl3pPr marL="2031888" algn="l" defTabSz="2031888" rtl="0" eaLnBrk="1" latinLnBrk="0" hangingPunct="1">
      <a:defRPr sz="2667" kern="1200">
        <a:solidFill>
          <a:schemeClr val="tx1"/>
        </a:solidFill>
        <a:latin typeface="+mn-lt"/>
        <a:ea typeface="+mn-ea"/>
        <a:cs typeface="+mn-cs"/>
      </a:defRPr>
    </a:lvl3pPr>
    <a:lvl4pPr marL="3047832" algn="l" defTabSz="2031888" rtl="0" eaLnBrk="1" latinLnBrk="0" hangingPunct="1">
      <a:defRPr sz="2667" kern="1200">
        <a:solidFill>
          <a:schemeClr val="tx1"/>
        </a:solidFill>
        <a:latin typeface="+mn-lt"/>
        <a:ea typeface="+mn-ea"/>
        <a:cs typeface="+mn-cs"/>
      </a:defRPr>
    </a:lvl4pPr>
    <a:lvl5pPr marL="4063776" algn="l" defTabSz="2031888" rtl="0" eaLnBrk="1" latinLnBrk="0" hangingPunct="1">
      <a:defRPr sz="2667" kern="1200">
        <a:solidFill>
          <a:schemeClr val="tx1"/>
        </a:solidFill>
        <a:latin typeface="+mn-lt"/>
        <a:ea typeface="+mn-ea"/>
        <a:cs typeface="+mn-cs"/>
      </a:defRPr>
    </a:lvl5pPr>
    <a:lvl6pPr marL="5079721" algn="l" defTabSz="2031888" rtl="0" eaLnBrk="1" latinLnBrk="0" hangingPunct="1">
      <a:defRPr sz="2667" kern="1200">
        <a:solidFill>
          <a:schemeClr val="tx1"/>
        </a:solidFill>
        <a:latin typeface="+mn-lt"/>
        <a:ea typeface="+mn-ea"/>
        <a:cs typeface="+mn-cs"/>
      </a:defRPr>
    </a:lvl6pPr>
    <a:lvl7pPr marL="6095665" algn="l" defTabSz="2031888" rtl="0" eaLnBrk="1" latinLnBrk="0" hangingPunct="1">
      <a:defRPr sz="2667" kern="1200">
        <a:solidFill>
          <a:schemeClr val="tx1"/>
        </a:solidFill>
        <a:latin typeface="+mn-lt"/>
        <a:ea typeface="+mn-ea"/>
        <a:cs typeface="+mn-cs"/>
      </a:defRPr>
    </a:lvl7pPr>
    <a:lvl8pPr marL="7111609" algn="l" defTabSz="2031888" rtl="0" eaLnBrk="1" latinLnBrk="0" hangingPunct="1">
      <a:defRPr sz="2667" kern="1200">
        <a:solidFill>
          <a:schemeClr val="tx1"/>
        </a:solidFill>
        <a:latin typeface="+mn-lt"/>
        <a:ea typeface="+mn-ea"/>
        <a:cs typeface="+mn-cs"/>
      </a:defRPr>
    </a:lvl8pPr>
    <a:lvl9pPr marL="8127553" algn="l" defTabSz="2031888" rtl="0" eaLnBrk="1" latinLnBrk="0" hangingPunct="1">
      <a:defRPr sz="266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281" y="3990364"/>
            <a:ext cx="27633851" cy="8488692"/>
          </a:xfrm>
        </p:spPr>
        <p:txBody>
          <a:bodyPr anchor="b"/>
          <a:lstStyle>
            <a:lvl1pPr algn="ctr">
              <a:defRPr sz="21332"/>
            </a:lvl1pPr>
          </a:lstStyle>
          <a:p>
            <a:r>
              <a:rPr lang="en-GB"/>
              <a:t>Click to edit Master title style</a:t>
            </a:r>
            <a:endParaRPr lang="en-US" dirty="0"/>
          </a:p>
        </p:txBody>
      </p:sp>
      <p:sp>
        <p:nvSpPr>
          <p:cNvPr id="3" name="Subtitle 2"/>
          <p:cNvSpPr>
            <a:spLocks noGrp="1"/>
          </p:cNvSpPr>
          <p:nvPr>
            <p:ph type="subTitle" idx="1"/>
          </p:nvPr>
        </p:nvSpPr>
        <p:spPr>
          <a:xfrm>
            <a:off x="4063802" y="12806412"/>
            <a:ext cx="24382810" cy="5886771"/>
          </a:xfrm>
        </p:spPr>
        <p:txBody>
          <a:bodyPr/>
          <a:lstStyle>
            <a:lvl1pPr marL="0" indent="0" algn="ctr">
              <a:buNone/>
              <a:defRPr sz="8533"/>
            </a:lvl1pPr>
            <a:lvl2pPr marL="1625483" indent="0" algn="ctr">
              <a:buNone/>
              <a:defRPr sz="7111"/>
            </a:lvl2pPr>
            <a:lvl3pPr marL="3250966" indent="0" algn="ctr">
              <a:buNone/>
              <a:defRPr sz="6400"/>
            </a:lvl3pPr>
            <a:lvl4pPr marL="4876449" indent="0" algn="ctr">
              <a:buNone/>
              <a:defRPr sz="5688"/>
            </a:lvl4pPr>
            <a:lvl5pPr marL="6501933" indent="0" algn="ctr">
              <a:buNone/>
              <a:defRPr sz="5688"/>
            </a:lvl5pPr>
            <a:lvl6pPr marL="8127416" indent="0" algn="ctr">
              <a:buNone/>
              <a:defRPr sz="5688"/>
            </a:lvl6pPr>
            <a:lvl7pPr marL="9752899" indent="0" algn="ctr">
              <a:buNone/>
              <a:defRPr sz="5688"/>
            </a:lvl7pPr>
            <a:lvl8pPr marL="11378382" indent="0" algn="ctr">
              <a:buNone/>
              <a:defRPr sz="5688"/>
            </a:lvl8pPr>
            <a:lvl9pPr marL="13003865" indent="0" algn="ctr">
              <a:buNone/>
              <a:defRPr sz="568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F92AEDE-DFBC-B14B-96E4-312ACBB12A5C}" type="datetime1">
              <a:rPr lang="en-US" smtClean="0"/>
              <a:t>1/10/2025</a:t>
            </a:fld>
            <a:endParaRPr lang="en-LK"/>
          </a:p>
        </p:txBody>
      </p:sp>
      <p:sp>
        <p:nvSpPr>
          <p:cNvPr id="5" name="Footer Placeholder 4"/>
          <p:cNvSpPr>
            <a:spLocks noGrp="1"/>
          </p:cNvSpPr>
          <p:nvPr>
            <p:ph type="ftr" sz="quarter" idx="11"/>
          </p:nvPr>
        </p:nvSpPr>
        <p:spPr/>
        <p:txBody>
          <a:bodyPr/>
          <a:lstStyle/>
          <a:p>
            <a:endParaRPr lang="en-LK"/>
          </a:p>
        </p:txBody>
      </p:sp>
      <p:sp>
        <p:nvSpPr>
          <p:cNvPr id="6" name="Slide Number Placeholder 5"/>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318214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11AD67-D70E-4C4C-9166-D1210BA814B5}" type="datetime1">
              <a:rPr lang="en-US" smtClean="0"/>
              <a:t>1/10/2025</a:t>
            </a:fld>
            <a:endParaRPr lang="en-LK"/>
          </a:p>
        </p:txBody>
      </p:sp>
      <p:sp>
        <p:nvSpPr>
          <p:cNvPr id="5" name="Footer Placeholder 4"/>
          <p:cNvSpPr>
            <a:spLocks noGrp="1"/>
          </p:cNvSpPr>
          <p:nvPr>
            <p:ph type="ftr" sz="quarter" idx="11"/>
          </p:nvPr>
        </p:nvSpPr>
        <p:spPr/>
        <p:txBody>
          <a:bodyPr/>
          <a:lstStyle/>
          <a:p>
            <a:endParaRPr lang="en-LK"/>
          </a:p>
        </p:txBody>
      </p:sp>
      <p:sp>
        <p:nvSpPr>
          <p:cNvPr id="6" name="Slide Number Placeholder 5"/>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141411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65266" y="1298138"/>
            <a:ext cx="7010058" cy="2066296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5093" y="1298138"/>
            <a:ext cx="20623793" cy="2066296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6ACF248-8A9D-4647-BD79-168A29B4E649}" type="datetime1">
              <a:rPr lang="en-US" smtClean="0"/>
              <a:t>1/10/2025</a:t>
            </a:fld>
            <a:endParaRPr lang="en-LK"/>
          </a:p>
        </p:txBody>
      </p:sp>
      <p:sp>
        <p:nvSpPr>
          <p:cNvPr id="5" name="Footer Placeholder 4"/>
          <p:cNvSpPr>
            <a:spLocks noGrp="1"/>
          </p:cNvSpPr>
          <p:nvPr>
            <p:ph type="ftr" sz="quarter" idx="11"/>
          </p:nvPr>
        </p:nvSpPr>
        <p:spPr/>
        <p:txBody>
          <a:bodyPr/>
          <a:lstStyle/>
          <a:p>
            <a:endParaRPr lang="en-LK"/>
          </a:p>
        </p:txBody>
      </p:sp>
      <p:sp>
        <p:nvSpPr>
          <p:cNvPr id="6" name="Slide Number Placeholder 5"/>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412839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0714BB-613B-F34A-825E-4732A5047B3B}" type="datetime1">
              <a:rPr lang="en-US" smtClean="0"/>
              <a:t>1/10/2025</a:t>
            </a:fld>
            <a:endParaRPr lang="en-LK"/>
          </a:p>
        </p:txBody>
      </p:sp>
      <p:sp>
        <p:nvSpPr>
          <p:cNvPr id="5" name="Footer Placeholder 4"/>
          <p:cNvSpPr>
            <a:spLocks noGrp="1"/>
          </p:cNvSpPr>
          <p:nvPr>
            <p:ph type="ftr" sz="quarter" idx="11"/>
          </p:nvPr>
        </p:nvSpPr>
        <p:spPr/>
        <p:txBody>
          <a:bodyPr/>
          <a:lstStyle/>
          <a:p>
            <a:endParaRPr lang="en-LK"/>
          </a:p>
        </p:txBody>
      </p:sp>
      <p:sp>
        <p:nvSpPr>
          <p:cNvPr id="7" name="Slide Number Placeholder 5">
            <a:extLst>
              <a:ext uri="{FF2B5EF4-FFF2-40B4-BE49-F238E27FC236}">
                <a16:creationId xmlns:a16="http://schemas.microsoft.com/office/drawing/2014/main" id="{6FBD6BFA-477A-21FB-E63E-43BEB87C0930}"/>
              </a:ext>
            </a:extLst>
          </p:cNvPr>
          <p:cNvSpPr>
            <a:spLocks noGrp="1"/>
          </p:cNvSpPr>
          <p:nvPr>
            <p:ph type="sldNum" sz="quarter" idx="12"/>
          </p:nvPr>
        </p:nvSpPr>
        <p:spPr>
          <a:xfrm>
            <a:off x="22960479" y="22598890"/>
            <a:ext cx="7314843" cy="1298138"/>
          </a:xfrm>
        </p:spPr>
        <p:txBody>
          <a:bodyPr/>
          <a:lstStyle/>
          <a:p>
            <a:fld id="{B08579AB-71A7-8140-8542-2CB545040896}" type="slidenum">
              <a:rPr lang="en-LK" smtClean="0"/>
              <a:t>‹#›</a:t>
            </a:fld>
            <a:endParaRPr lang="en-LK"/>
          </a:p>
        </p:txBody>
      </p:sp>
      <p:pic>
        <p:nvPicPr>
          <p:cNvPr id="6" name="Picture 5" descr="A screenshot of a phone&#10;&#10;Description automatically generated">
            <a:extLst>
              <a:ext uri="{FF2B5EF4-FFF2-40B4-BE49-F238E27FC236}">
                <a16:creationId xmlns:a16="http://schemas.microsoft.com/office/drawing/2014/main" id="{67F46447-A092-6AC0-F65F-C4FBF9EE2DAB}"/>
              </a:ext>
            </a:extLst>
          </p:cNvPr>
          <p:cNvPicPr>
            <a:picLocks noChangeAspect="1"/>
          </p:cNvPicPr>
          <p:nvPr userDrawn="1"/>
        </p:nvPicPr>
        <p:blipFill>
          <a:blip r:embed="rId2"/>
          <a:srcRect t="20634" b="72434"/>
          <a:stretch/>
        </p:blipFill>
        <p:spPr>
          <a:xfrm>
            <a:off x="33845" y="0"/>
            <a:ext cx="32476568" cy="4630103"/>
          </a:xfrm>
          <a:prstGeom prst="rect">
            <a:avLst/>
          </a:prstGeom>
        </p:spPr>
      </p:pic>
    </p:spTree>
    <p:extLst>
      <p:ext uri="{BB962C8B-B14F-4D97-AF65-F5344CB8AC3E}">
        <p14:creationId xmlns:p14="http://schemas.microsoft.com/office/powerpoint/2010/main" val="252480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8160" y="6078678"/>
            <a:ext cx="28040231" cy="10142405"/>
          </a:xfrm>
        </p:spPr>
        <p:txBody>
          <a:bodyPr anchor="b"/>
          <a:lstStyle>
            <a:lvl1pPr>
              <a:defRPr sz="21332"/>
            </a:lvl1pPr>
          </a:lstStyle>
          <a:p>
            <a:r>
              <a:rPr lang="en-GB"/>
              <a:t>Click to edit Master title style</a:t>
            </a:r>
            <a:endParaRPr lang="en-US" dirty="0"/>
          </a:p>
        </p:txBody>
      </p:sp>
      <p:sp>
        <p:nvSpPr>
          <p:cNvPr id="3" name="Text Placeholder 2"/>
          <p:cNvSpPr>
            <a:spLocks noGrp="1"/>
          </p:cNvSpPr>
          <p:nvPr>
            <p:ph type="body" idx="1"/>
          </p:nvPr>
        </p:nvSpPr>
        <p:spPr>
          <a:xfrm>
            <a:off x="2218160" y="16317034"/>
            <a:ext cx="28040231" cy="5333651"/>
          </a:xfrm>
        </p:spPr>
        <p:txBody>
          <a:bodyPr/>
          <a:lstStyle>
            <a:lvl1pPr marL="0" indent="0">
              <a:buNone/>
              <a:defRPr sz="8533">
                <a:solidFill>
                  <a:schemeClr val="tx1">
                    <a:tint val="82000"/>
                  </a:schemeClr>
                </a:solidFill>
              </a:defRPr>
            </a:lvl1pPr>
            <a:lvl2pPr marL="1625483" indent="0">
              <a:buNone/>
              <a:defRPr sz="7111">
                <a:solidFill>
                  <a:schemeClr val="tx1">
                    <a:tint val="82000"/>
                  </a:schemeClr>
                </a:solidFill>
              </a:defRPr>
            </a:lvl2pPr>
            <a:lvl3pPr marL="3250966" indent="0">
              <a:buNone/>
              <a:defRPr sz="6400">
                <a:solidFill>
                  <a:schemeClr val="tx1">
                    <a:tint val="82000"/>
                  </a:schemeClr>
                </a:solidFill>
              </a:defRPr>
            </a:lvl3pPr>
            <a:lvl4pPr marL="4876449" indent="0">
              <a:buNone/>
              <a:defRPr sz="5688">
                <a:solidFill>
                  <a:schemeClr val="tx1">
                    <a:tint val="82000"/>
                  </a:schemeClr>
                </a:solidFill>
              </a:defRPr>
            </a:lvl4pPr>
            <a:lvl5pPr marL="6501933" indent="0">
              <a:buNone/>
              <a:defRPr sz="5688">
                <a:solidFill>
                  <a:schemeClr val="tx1">
                    <a:tint val="82000"/>
                  </a:schemeClr>
                </a:solidFill>
              </a:defRPr>
            </a:lvl5pPr>
            <a:lvl6pPr marL="8127416" indent="0">
              <a:buNone/>
              <a:defRPr sz="5688">
                <a:solidFill>
                  <a:schemeClr val="tx1">
                    <a:tint val="82000"/>
                  </a:schemeClr>
                </a:solidFill>
              </a:defRPr>
            </a:lvl6pPr>
            <a:lvl7pPr marL="9752899" indent="0">
              <a:buNone/>
              <a:defRPr sz="5688">
                <a:solidFill>
                  <a:schemeClr val="tx1">
                    <a:tint val="82000"/>
                  </a:schemeClr>
                </a:solidFill>
              </a:defRPr>
            </a:lvl7pPr>
            <a:lvl8pPr marL="11378382" indent="0">
              <a:buNone/>
              <a:defRPr sz="5688">
                <a:solidFill>
                  <a:schemeClr val="tx1">
                    <a:tint val="82000"/>
                  </a:schemeClr>
                </a:solidFill>
              </a:defRPr>
            </a:lvl8pPr>
            <a:lvl9pPr marL="13003865" indent="0">
              <a:buNone/>
              <a:defRPr sz="568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BC28335-1ABF-4B40-ABFD-251EC78E1DC9}" type="datetime1">
              <a:rPr lang="en-US" smtClean="0"/>
              <a:t>1/10/2025</a:t>
            </a:fld>
            <a:endParaRPr lang="en-LK"/>
          </a:p>
        </p:txBody>
      </p:sp>
      <p:sp>
        <p:nvSpPr>
          <p:cNvPr id="5" name="Footer Placeholder 4"/>
          <p:cNvSpPr>
            <a:spLocks noGrp="1"/>
          </p:cNvSpPr>
          <p:nvPr>
            <p:ph type="ftr" sz="quarter" idx="11"/>
          </p:nvPr>
        </p:nvSpPr>
        <p:spPr/>
        <p:txBody>
          <a:bodyPr/>
          <a:lstStyle/>
          <a:p>
            <a:endParaRPr lang="en-LK"/>
          </a:p>
        </p:txBody>
      </p:sp>
      <p:sp>
        <p:nvSpPr>
          <p:cNvPr id="6" name="Slide Number Placeholder 5"/>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189775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235091" y="6490689"/>
            <a:ext cx="13816926" cy="15470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6458396" y="6490689"/>
            <a:ext cx="13816926" cy="15470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B83A2A3-8AB0-244F-926E-2CD82CA33936}" type="datetime1">
              <a:rPr lang="en-US" smtClean="0"/>
              <a:t>1/10/2025</a:t>
            </a:fld>
            <a:endParaRPr lang="en-LK"/>
          </a:p>
        </p:txBody>
      </p:sp>
      <p:sp>
        <p:nvSpPr>
          <p:cNvPr id="6" name="Footer Placeholder 5"/>
          <p:cNvSpPr>
            <a:spLocks noGrp="1"/>
          </p:cNvSpPr>
          <p:nvPr>
            <p:ph type="ftr" sz="quarter" idx="11"/>
          </p:nvPr>
        </p:nvSpPr>
        <p:spPr/>
        <p:txBody>
          <a:bodyPr/>
          <a:lstStyle/>
          <a:p>
            <a:endParaRPr lang="en-LK"/>
          </a:p>
        </p:txBody>
      </p:sp>
      <p:sp>
        <p:nvSpPr>
          <p:cNvPr id="7" name="Slide Number Placeholder 6"/>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356377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9325" y="1298143"/>
            <a:ext cx="28040231" cy="471280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239329" y="5977080"/>
            <a:ext cx="13753426" cy="2929274"/>
          </a:xfrm>
        </p:spPr>
        <p:txBody>
          <a:bodyPr anchor="b"/>
          <a:lstStyle>
            <a:lvl1pPr marL="0" indent="0">
              <a:buNone/>
              <a:defRPr sz="8533" b="1"/>
            </a:lvl1pPr>
            <a:lvl2pPr marL="1625483" indent="0">
              <a:buNone/>
              <a:defRPr sz="7111" b="1"/>
            </a:lvl2pPr>
            <a:lvl3pPr marL="3250966" indent="0">
              <a:buNone/>
              <a:defRPr sz="6400" b="1"/>
            </a:lvl3pPr>
            <a:lvl4pPr marL="4876449" indent="0">
              <a:buNone/>
              <a:defRPr sz="5688" b="1"/>
            </a:lvl4pPr>
            <a:lvl5pPr marL="6501933" indent="0">
              <a:buNone/>
              <a:defRPr sz="5688" b="1"/>
            </a:lvl5pPr>
            <a:lvl6pPr marL="8127416" indent="0">
              <a:buNone/>
              <a:defRPr sz="5688" b="1"/>
            </a:lvl6pPr>
            <a:lvl7pPr marL="9752899" indent="0">
              <a:buNone/>
              <a:defRPr sz="5688" b="1"/>
            </a:lvl7pPr>
            <a:lvl8pPr marL="11378382" indent="0">
              <a:buNone/>
              <a:defRPr sz="5688" b="1"/>
            </a:lvl8pPr>
            <a:lvl9pPr marL="13003865" indent="0">
              <a:buNone/>
              <a:defRPr sz="5688" b="1"/>
            </a:lvl9pPr>
          </a:lstStyle>
          <a:p>
            <a:pPr lvl="0"/>
            <a:r>
              <a:rPr lang="en-GB"/>
              <a:t>Click to edit Master text styles</a:t>
            </a:r>
          </a:p>
        </p:txBody>
      </p:sp>
      <p:sp>
        <p:nvSpPr>
          <p:cNvPr id="4" name="Content Placeholder 3"/>
          <p:cNvSpPr>
            <a:spLocks noGrp="1"/>
          </p:cNvSpPr>
          <p:nvPr>
            <p:ph sz="half" idx="2"/>
          </p:nvPr>
        </p:nvSpPr>
        <p:spPr>
          <a:xfrm>
            <a:off x="2239329" y="8906353"/>
            <a:ext cx="13753426" cy="130999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6458398" y="5977080"/>
            <a:ext cx="13821160" cy="2929274"/>
          </a:xfrm>
        </p:spPr>
        <p:txBody>
          <a:bodyPr anchor="b"/>
          <a:lstStyle>
            <a:lvl1pPr marL="0" indent="0">
              <a:buNone/>
              <a:defRPr sz="8533" b="1"/>
            </a:lvl1pPr>
            <a:lvl2pPr marL="1625483" indent="0">
              <a:buNone/>
              <a:defRPr sz="7111" b="1"/>
            </a:lvl2pPr>
            <a:lvl3pPr marL="3250966" indent="0">
              <a:buNone/>
              <a:defRPr sz="6400" b="1"/>
            </a:lvl3pPr>
            <a:lvl4pPr marL="4876449" indent="0">
              <a:buNone/>
              <a:defRPr sz="5688" b="1"/>
            </a:lvl4pPr>
            <a:lvl5pPr marL="6501933" indent="0">
              <a:buNone/>
              <a:defRPr sz="5688" b="1"/>
            </a:lvl5pPr>
            <a:lvl6pPr marL="8127416" indent="0">
              <a:buNone/>
              <a:defRPr sz="5688" b="1"/>
            </a:lvl6pPr>
            <a:lvl7pPr marL="9752899" indent="0">
              <a:buNone/>
              <a:defRPr sz="5688" b="1"/>
            </a:lvl7pPr>
            <a:lvl8pPr marL="11378382" indent="0">
              <a:buNone/>
              <a:defRPr sz="5688" b="1"/>
            </a:lvl8pPr>
            <a:lvl9pPr marL="13003865" indent="0">
              <a:buNone/>
              <a:defRPr sz="5688" b="1"/>
            </a:lvl9pPr>
          </a:lstStyle>
          <a:p>
            <a:pPr lvl="0"/>
            <a:r>
              <a:rPr lang="en-GB"/>
              <a:t>Click to edit Master text styles</a:t>
            </a:r>
          </a:p>
        </p:txBody>
      </p:sp>
      <p:sp>
        <p:nvSpPr>
          <p:cNvPr id="6" name="Content Placeholder 5"/>
          <p:cNvSpPr>
            <a:spLocks noGrp="1"/>
          </p:cNvSpPr>
          <p:nvPr>
            <p:ph sz="quarter" idx="4"/>
          </p:nvPr>
        </p:nvSpPr>
        <p:spPr>
          <a:xfrm>
            <a:off x="16458398" y="8906353"/>
            <a:ext cx="13821160" cy="130999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6454165-929E-8A4C-9B4E-5EECA9F19FC2}" type="datetime1">
              <a:rPr lang="en-US" smtClean="0"/>
              <a:t>1/10/2025</a:t>
            </a:fld>
            <a:endParaRPr lang="en-LK"/>
          </a:p>
        </p:txBody>
      </p:sp>
      <p:sp>
        <p:nvSpPr>
          <p:cNvPr id="8" name="Footer Placeholder 7"/>
          <p:cNvSpPr>
            <a:spLocks noGrp="1"/>
          </p:cNvSpPr>
          <p:nvPr>
            <p:ph type="ftr" sz="quarter" idx="11"/>
          </p:nvPr>
        </p:nvSpPr>
        <p:spPr/>
        <p:txBody>
          <a:bodyPr/>
          <a:lstStyle/>
          <a:p>
            <a:endParaRPr lang="en-LK"/>
          </a:p>
        </p:txBody>
      </p:sp>
      <p:sp>
        <p:nvSpPr>
          <p:cNvPr id="9" name="Slide Number Placeholder 8"/>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212139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A2836FC-5446-4942-876C-00F73603D36A}" type="datetime1">
              <a:rPr lang="en-US" smtClean="0"/>
              <a:t>1/10/2025</a:t>
            </a:fld>
            <a:endParaRPr lang="en-LK"/>
          </a:p>
        </p:txBody>
      </p:sp>
      <p:sp>
        <p:nvSpPr>
          <p:cNvPr id="4" name="Footer Placeholder 3"/>
          <p:cNvSpPr>
            <a:spLocks noGrp="1"/>
          </p:cNvSpPr>
          <p:nvPr>
            <p:ph type="ftr" sz="quarter" idx="11"/>
          </p:nvPr>
        </p:nvSpPr>
        <p:spPr/>
        <p:txBody>
          <a:bodyPr/>
          <a:lstStyle/>
          <a:p>
            <a:endParaRPr lang="en-LK"/>
          </a:p>
        </p:txBody>
      </p:sp>
      <p:sp>
        <p:nvSpPr>
          <p:cNvPr id="5" name="Slide Number Placeholder 4"/>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274252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F74F8-6670-C442-9A43-B1FE42A97EC5}" type="datetime1">
              <a:rPr lang="en-US" smtClean="0"/>
              <a:t>1/10/2025</a:t>
            </a:fld>
            <a:endParaRPr lang="en-LK"/>
          </a:p>
        </p:txBody>
      </p:sp>
      <p:sp>
        <p:nvSpPr>
          <p:cNvPr id="3" name="Footer Placeholder 2"/>
          <p:cNvSpPr>
            <a:spLocks noGrp="1"/>
          </p:cNvSpPr>
          <p:nvPr>
            <p:ph type="ftr" sz="quarter" idx="11"/>
          </p:nvPr>
        </p:nvSpPr>
        <p:spPr/>
        <p:txBody>
          <a:bodyPr/>
          <a:lstStyle/>
          <a:p>
            <a:endParaRPr lang="en-LK"/>
          </a:p>
        </p:txBody>
      </p:sp>
      <p:sp>
        <p:nvSpPr>
          <p:cNvPr id="4" name="Slide Number Placeholder 3"/>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300860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326" y="1625494"/>
            <a:ext cx="10485454" cy="5689230"/>
          </a:xfrm>
        </p:spPr>
        <p:txBody>
          <a:bodyPr anchor="b"/>
          <a:lstStyle>
            <a:lvl1pPr>
              <a:defRPr sz="11377"/>
            </a:lvl1pPr>
          </a:lstStyle>
          <a:p>
            <a:r>
              <a:rPr lang="en-GB"/>
              <a:t>Click to edit Master title style</a:t>
            </a:r>
            <a:endParaRPr lang="en-US" dirty="0"/>
          </a:p>
        </p:txBody>
      </p:sp>
      <p:sp>
        <p:nvSpPr>
          <p:cNvPr id="3" name="Content Placeholder 2"/>
          <p:cNvSpPr>
            <a:spLocks noGrp="1"/>
          </p:cNvSpPr>
          <p:nvPr>
            <p:ph idx="1"/>
          </p:nvPr>
        </p:nvSpPr>
        <p:spPr>
          <a:xfrm>
            <a:off x="13821160" y="3510621"/>
            <a:ext cx="16458397" cy="17327317"/>
          </a:xfrm>
        </p:spPr>
        <p:txBody>
          <a:bodyPr/>
          <a:lstStyle>
            <a:lvl1pPr>
              <a:defRPr sz="11377"/>
            </a:lvl1pPr>
            <a:lvl2pPr>
              <a:defRPr sz="9955"/>
            </a:lvl2pPr>
            <a:lvl3pPr>
              <a:defRPr sz="8533"/>
            </a:lvl3pPr>
            <a:lvl4pPr>
              <a:defRPr sz="7111"/>
            </a:lvl4pPr>
            <a:lvl5pPr>
              <a:defRPr sz="7111"/>
            </a:lvl5pPr>
            <a:lvl6pPr>
              <a:defRPr sz="7111"/>
            </a:lvl6pPr>
            <a:lvl7pPr>
              <a:defRPr sz="7111"/>
            </a:lvl7pPr>
            <a:lvl8pPr>
              <a:defRPr sz="7111"/>
            </a:lvl8pPr>
            <a:lvl9pPr>
              <a:defRPr sz="7111"/>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239326" y="7314724"/>
            <a:ext cx="10485454" cy="13551431"/>
          </a:xfrm>
        </p:spPr>
        <p:txBody>
          <a:bodyPr/>
          <a:lstStyle>
            <a:lvl1pPr marL="0" indent="0">
              <a:buNone/>
              <a:defRPr sz="5688"/>
            </a:lvl1pPr>
            <a:lvl2pPr marL="1625483" indent="0">
              <a:buNone/>
              <a:defRPr sz="4977"/>
            </a:lvl2pPr>
            <a:lvl3pPr marL="3250966" indent="0">
              <a:buNone/>
              <a:defRPr sz="4266"/>
            </a:lvl3pPr>
            <a:lvl4pPr marL="4876449" indent="0">
              <a:buNone/>
              <a:defRPr sz="3555"/>
            </a:lvl4pPr>
            <a:lvl5pPr marL="6501933" indent="0">
              <a:buNone/>
              <a:defRPr sz="3555"/>
            </a:lvl5pPr>
            <a:lvl6pPr marL="8127416" indent="0">
              <a:buNone/>
              <a:defRPr sz="3555"/>
            </a:lvl6pPr>
            <a:lvl7pPr marL="9752899" indent="0">
              <a:buNone/>
              <a:defRPr sz="3555"/>
            </a:lvl7pPr>
            <a:lvl8pPr marL="11378382" indent="0">
              <a:buNone/>
              <a:defRPr sz="3555"/>
            </a:lvl8pPr>
            <a:lvl9pPr marL="13003865" indent="0">
              <a:buNone/>
              <a:defRPr sz="3555"/>
            </a:lvl9pPr>
          </a:lstStyle>
          <a:p>
            <a:pPr lvl="0"/>
            <a:r>
              <a:rPr lang="en-GB"/>
              <a:t>Click to edit Master text styles</a:t>
            </a:r>
          </a:p>
        </p:txBody>
      </p:sp>
      <p:sp>
        <p:nvSpPr>
          <p:cNvPr id="5" name="Date Placeholder 4"/>
          <p:cNvSpPr>
            <a:spLocks noGrp="1"/>
          </p:cNvSpPr>
          <p:nvPr>
            <p:ph type="dt" sz="half" idx="10"/>
          </p:nvPr>
        </p:nvSpPr>
        <p:spPr/>
        <p:txBody>
          <a:bodyPr/>
          <a:lstStyle/>
          <a:p>
            <a:fld id="{712371EA-BF12-5F44-8ABE-326C2EECDFAD}" type="datetime1">
              <a:rPr lang="en-US" smtClean="0"/>
              <a:t>1/10/2025</a:t>
            </a:fld>
            <a:endParaRPr lang="en-LK"/>
          </a:p>
        </p:txBody>
      </p:sp>
      <p:sp>
        <p:nvSpPr>
          <p:cNvPr id="6" name="Footer Placeholder 5"/>
          <p:cNvSpPr>
            <a:spLocks noGrp="1"/>
          </p:cNvSpPr>
          <p:nvPr>
            <p:ph type="ftr" sz="quarter" idx="11"/>
          </p:nvPr>
        </p:nvSpPr>
        <p:spPr/>
        <p:txBody>
          <a:bodyPr/>
          <a:lstStyle/>
          <a:p>
            <a:endParaRPr lang="en-LK"/>
          </a:p>
        </p:txBody>
      </p:sp>
      <p:sp>
        <p:nvSpPr>
          <p:cNvPr id="7" name="Slide Number Placeholder 6"/>
          <p:cNvSpPr>
            <a:spLocks noGrp="1"/>
          </p:cNvSpPr>
          <p:nvPr>
            <p:ph type="sldNum" sz="quarter" idx="12"/>
          </p:nvPr>
        </p:nvSpPr>
        <p:spPr/>
        <p:txBody>
          <a:bodyPr/>
          <a:lstStyle/>
          <a:p>
            <a:fld id="{B08579AB-71A7-8140-8542-2CB545040896}" type="slidenum">
              <a:rPr lang="en-LK" smtClean="0"/>
              <a:t>‹#›</a:t>
            </a:fld>
            <a:endParaRPr lang="en-LK"/>
          </a:p>
        </p:txBody>
      </p:sp>
    </p:spTree>
    <p:extLst>
      <p:ext uri="{BB962C8B-B14F-4D97-AF65-F5344CB8AC3E}">
        <p14:creationId xmlns:p14="http://schemas.microsoft.com/office/powerpoint/2010/main" val="290204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326" y="1625494"/>
            <a:ext cx="10485454" cy="5689230"/>
          </a:xfrm>
        </p:spPr>
        <p:txBody>
          <a:bodyPr anchor="b"/>
          <a:lstStyle>
            <a:lvl1pPr>
              <a:defRPr sz="11377"/>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13821160" y="3510621"/>
            <a:ext cx="16458397" cy="17327317"/>
          </a:xfrm>
        </p:spPr>
        <p:txBody>
          <a:bodyPr anchor="t"/>
          <a:lstStyle>
            <a:lvl1pPr marL="0" indent="0">
              <a:buNone/>
              <a:defRPr sz="11377"/>
            </a:lvl1pPr>
            <a:lvl2pPr marL="1625483" indent="0">
              <a:buNone/>
              <a:defRPr sz="9955"/>
            </a:lvl2pPr>
            <a:lvl3pPr marL="3250966" indent="0">
              <a:buNone/>
              <a:defRPr sz="8533"/>
            </a:lvl3pPr>
            <a:lvl4pPr marL="4876449" indent="0">
              <a:buNone/>
              <a:defRPr sz="7111"/>
            </a:lvl4pPr>
            <a:lvl5pPr marL="6501933" indent="0">
              <a:buNone/>
              <a:defRPr sz="7111"/>
            </a:lvl5pPr>
            <a:lvl6pPr marL="8127416" indent="0">
              <a:buNone/>
              <a:defRPr sz="7111"/>
            </a:lvl6pPr>
            <a:lvl7pPr marL="9752899" indent="0">
              <a:buNone/>
              <a:defRPr sz="7111"/>
            </a:lvl7pPr>
            <a:lvl8pPr marL="11378382" indent="0">
              <a:buNone/>
              <a:defRPr sz="7111"/>
            </a:lvl8pPr>
            <a:lvl9pPr marL="13003865" indent="0">
              <a:buNone/>
              <a:defRPr sz="7111"/>
            </a:lvl9pPr>
          </a:lstStyle>
          <a:p>
            <a:r>
              <a:rPr lang="en-GB"/>
              <a:t>Click icon to add picture</a:t>
            </a:r>
            <a:endParaRPr lang="en-US" dirty="0"/>
          </a:p>
        </p:txBody>
      </p:sp>
      <p:sp>
        <p:nvSpPr>
          <p:cNvPr id="4" name="Text Placeholder 3"/>
          <p:cNvSpPr>
            <a:spLocks noGrp="1"/>
          </p:cNvSpPr>
          <p:nvPr>
            <p:ph type="body" sz="half" idx="2"/>
          </p:nvPr>
        </p:nvSpPr>
        <p:spPr>
          <a:xfrm>
            <a:off x="2239326" y="8498541"/>
            <a:ext cx="10485454" cy="12367614"/>
          </a:xfrm>
        </p:spPr>
        <p:txBody>
          <a:bodyPr/>
          <a:lstStyle>
            <a:lvl1pPr marL="0" indent="0">
              <a:buNone/>
              <a:defRPr sz="5688"/>
            </a:lvl1pPr>
            <a:lvl2pPr marL="1625483" indent="0">
              <a:buNone/>
              <a:defRPr sz="4977"/>
            </a:lvl2pPr>
            <a:lvl3pPr marL="3250966" indent="0">
              <a:buNone/>
              <a:defRPr sz="4266"/>
            </a:lvl3pPr>
            <a:lvl4pPr marL="4876449" indent="0">
              <a:buNone/>
              <a:defRPr sz="3555"/>
            </a:lvl4pPr>
            <a:lvl5pPr marL="6501933" indent="0">
              <a:buNone/>
              <a:defRPr sz="3555"/>
            </a:lvl5pPr>
            <a:lvl6pPr marL="8127416" indent="0">
              <a:buNone/>
              <a:defRPr sz="3555"/>
            </a:lvl6pPr>
            <a:lvl7pPr marL="9752899" indent="0">
              <a:buNone/>
              <a:defRPr sz="3555"/>
            </a:lvl7pPr>
            <a:lvl8pPr marL="11378382" indent="0">
              <a:buNone/>
              <a:defRPr sz="3555"/>
            </a:lvl8pPr>
            <a:lvl9pPr marL="13003865" indent="0">
              <a:buNone/>
              <a:defRPr sz="3555"/>
            </a:lvl9pPr>
          </a:lstStyle>
          <a:p>
            <a:pPr lvl="0"/>
            <a:r>
              <a:rPr lang="en-GB" dirty="0"/>
              <a:t>Click to edit Master text styles</a:t>
            </a:r>
          </a:p>
        </p:txBody>
      </p:sp>
      <p:sp>
        <p:nvSpPr>
          <p:cNvPr id="5" name="Date Placeholder 4"/>
          <p:cNvSpPr>
            <a:spLocks noGrp="1"/>
          </p:cNvSpPr>
          <p:nvPr>
            <p:ph type="dt" sz="half" idx="10"/>
          </p:nvPr>
        </p:nvSpPr>
        <p:spPr/>
        <p:txBody>
          <a:bodyPr/>
          <a:lstStyle/>
          <a:p>
            <a:r>
              <a:rPr lang="en-US" dirty="0" err="1"/>
              <a:t>Aswesuma</a:t>
            </a:r>
            <a:r>
              <a:rPr lang="en-US" dirty="0"/>
              <a:t> Guide</a:t>
            </a:r>
            <a:endParaRPr lang="en-LK" dirty="0"/>
          </a:p>
        </p:txBody>
      </p:sp>
      <p:sp>
        <p:nvSpPr>
          <p:cNvPr id="6" name="Footer Placeholder 5"/>
          <p:cNvSpPr>
            <a:spLocks noGrp="1"/>
          </p:cNvSpPr>
          <p:nvPr>
            <p:ph type="ftr" sz="quarter" idx="11"/>
          </p:nvPr>
        </p:nvSpPr>
        <p:spPr/>
        <p:txBody>
          <a:bodyPr/>
          <a:lstStyle/>
          <a:p>
            <a:endParaRPr lang="en-LK"/>
          </a:p>
        </p:txBody>
      </p:sp>
      <p:sp>
        <p:nvSpPr>
          <p:cNvPr id="7" name="Slide Number Placeholder 6"/>
          <p:cNvSpPr>
            <a:spLocks noGrp="1"/>
          </p:cNvSpPr>
          <p:nvPr>
            <p:ph type="sldNum" sz="quarter" idx="12"/>
          </p:nvPr>
        </p:nvSpPr>
        <p:spPr/>
        <p:txBody>
          <a:bodyPr/>
          <a:lstStyle/>
          <a:p>
            <a:fld id="{B08579AB-71A7-8140-8542-2CB545040896}" type="slidenum">
              <a:rPr lang="en-LK" smtClean="0"/>
              <a:t>‹#›</a:t>
            </a:fld>
            <a:endParaRPr lang="en-LK"/>
          </a:p>
        </p:txBody>
      </p:sp>
      <p:pic>
        <p:nvPicPr>
          <p:cNvPr id="9" name="Picture 8" descr="A screenshot of a phone&#10;&#10;Description automatically generated">
            <a:extLst>
              <a:ext uri="{FF2B5EF4-FFF2-40B4-BE49-F238E27FC236}">
                <a16:creationId xmlns:a16="http://schemas.microsoft.com/office/drawing/2014/main" id="{FE928827-4708-143B-87E9-28D9B0498720}"/>
              </a:ext>
            </a:extLst>
          </p:cNvPr>
          <p:cNvPicPr>
            <a:picLocks noChangeAspect="1"/>
          </p:cNvPicPr>
          <p:nvPr userDrawn="1"/>
        </p:nvPicPr>
        <p:blipFill>
          <a:blip r:embed="rId2"/>
          <a:srcRect t="21934" b="72434"/>
          <a:stretch/>
        </p:blipFill>
        <p:spPr>
          <a:xfrm>
            <a:off x="33845" y="0"/>
            <a:ext cx="32476568" cy="3762190"/>
          </a:xfrm>
          <a:prstGeom prst="rect">
            <a:avLst/>
          </a:prstGeom>
        </p:spPr>
      </p:pic>
    </p:spTree>
    <p:extLst>
      <p:ext uri="{BB962C8B-B14F-4D97-AF65-F5344CB8AC3E}">
        <p14:creationId xmlns:p14="http://schemas.microsoft.com/office/powerpoint/2010/main" val="249574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5091" y="1298143"/>
            <a:ext cx="28040231" cy="471280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5091" y="6490689"/>
            <a:ext cx="28040231" cy="1547041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235091" y="22598890"/>
            <a:ext cx="7314843" cy="1298138"/>
          </a:xfrm>
          <a:prstGeom prst="rect">
            <a:avLst/>
          </a:prstGeom>
        </p:spPr>
        <p:txBody>
          <a:bodyPr vert="horz" lIns="91440" tIns="45720" rIns="91440" bIns="45720" rtlCol="0" anchor="ctr"/>
          <a:lstStyle>
            <a:lvl1pPr algn="l">
              <a:defRPr sz="4266">
                <a:solidFill>
                  <a:schemeClr val="tx1">
                    <a:tint val="82000"/>
                  </a:schemeClr>
                </a:solidFill>
              </a:defRPr>
            </a:lvl1pPr>
          </a:lstStyle>
          <a:p>
            <a:r>
              <a:rPr lang="en-US" dirty="0" err="1"/>
              <a:t>Aswesuma</a:t>
            </a:r>
            <a:r>
              <a:rPr lang="en-US" dirty="0"/>
              <a:t> Guide</a:t>
            </a:r>
            <a:endParaRPr lang="en-LK" dirty="0"/>
          </a:p>
        </p:txBody>
      </p:sp>
      <p:sp>
        <p:nvSpPr>
          <p:cNvPr id="5" name="Footer Placeholder 4"/>
          <p:cNvSpPr>
            <a:spLocks noGrp="1"/>
          </p:cNvSpPr>
          <p:nvPr>
            <p:ph type="ftr" sz="quarter" idx="3"/>
          </p:nvPr>
        </p:nvSpPr>
        <p:spPr>
          <a:xfrm>
            <a:off x="10769075" y="22598890"/>
            <a:ext cx="10972264" cy="1298138"/>
          </a:xfrm>
          <a:prstGeom prst="rect">
            <a:avLst/>
          </a:prstGeom>
        </p:spPr>
        <p:txBody>
          <a:bodyPr vert="horz" lIns="91440" tIns="45720" rIns="91440" bIns="45720" rtlCol="0" anchor="ctr"/>
          <a:lstStyle>
            <a:lvl1pPr algn="ctr">
              <a:defRPr sz="4266">
                <a:solidFill>
                  <a:schemeClr val="tx1">
                    <a:tint val="82000"/>
                  </a:schemeClr>
                </a:solidFill>
              </a:defRPr>
            </a:lvl1pPr>
          </a:lstStyle>
          <a:p>
            <a:endParaRPr lang="en-LK"/>
          </a:p>
        </p:txBody>
      </p:sp>
      <p:sp>
        <p:nvSpPr>
          <p:cNvPr id="6" name="Slide Number Placeholder 5"/>
          <p:cNvSpPr>
            <a:spLocks noGrp="1"/>
          </p:cNvSpPr>
          <p:nvPr>
            <p:ph type="sldNum" sz="quarter" idx="4"/>
          </p:nvPr>
        </p:nvSpPr>
        <p:spPr>
          <a:xfrm>
            <a:off x="22960479" y="22598890"/>
            <a:ext cx="7314843" cy="1298138"/>
          </a:xfrm>
          <a:prstGeom prst="rect">
            <a:avLst/>
          </a:prstGeom>
        </p:spPr>
        <p:txBody>
          <a:bodyPr vert="horz" lIns="91440" tIns="45720" rIns="91440" bIns="45720" rtlCol="0" anchor="ctr"/>
          <a:lstStyle>
            <a:lvl1pPr algn="r">
              <a:defRPr sz="4266">
                <a:solidFill>
                  <a:schemeClr val="tx1">
                    <a:tint val="82000"/>
                  </a:schemeClr>
                </a:solidFill>
              </a:defRPr>
            </a:lvl1pPr>
          </a:lstStyle>
          <a:p>
            <a:fld id="{B08579AB-71A7-8140-8542-2CB545040896}" type="slidenum">
              <a:rPr lang="en-LK" smtClean="0"/>
              <a:t>‹#›</a:t>
            </a:fld>
            <a:endParaRPr lang="en-LK"/>
          </a:p>
        </p:txBody>
      </p:sp>
    </p:spTree>
    <p:extLst>
      <p:ext uri="{BB962C8B-B14F-4D97-AF65-F5344CB8AC3E}">
        <p14:creationId xmlns:p14="http://schemas.microsoft.com/office/powerpoint/2010/main" val="12663894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3250966" rtl="0" eaLnBrk="1" latinLnBrk="0" hangingPunct="1">
        <a:lnSpc>
          <a:spcPct val="90000"/>
        </a:lnSpc>
        <a:spcBef>
          <a:spcPct val="0"/>
        </a:spcBef>
        <a:buNone/>
        <a:defRPr sz="15643" kern="1200">
          <a:solidFill>
            <a:schemeClr val="tx1"/>
          </a:solidFill>
          <a:latin typeface="+mj-lt"/>
          <a:ea typeface="+mj-ea"/>
          <a:cs typeface="+mj-cs"/>
        </a:defRPr>
      </a:lvl1pPr>
    </p:titleStyle>
    <p:bodyStyle>
      <a:lvl1pPr marL="812742" indent="-812742" algn="l" defTabSz="3250966" rtl="0" eaLnBrk="1" latinLnBrk="0" hangingPunct="1">
        <a:lnSpc>
          <a:spcPct val="90000"/>
        </a:lnSpc>
        <a:spcBef>
          <a:spcPts val="3555"/>
        </a:spcBef>
        <a:buFont typeface="Arial" panose="020B0604020202020204" pitchFamily="34" charset="0"/>
        <a:buChar char="•"/>
        <a:defRPr sz="9955" kern="1200">
          <a:solidFill>
            <a:schemeClr val="tx1"/>
          </a:solidFill>
          <a:latin typeface="+mn-lt"/>
          <a:ea typeface="+mn-ea"/>
          <a:cs typeface="+mn-cs"/>
        </a:defRPr>
      </a:lvl1pPr>
      <a:lvl2pPr marL="2438225" indent="-812742" algn="l" defTabSz="3250966" rtl="0" eaLnBrk="1" latinLnBrk="0" hangingPunct="1">
        <a:lnSpc>
          <a:spcPct val="90000"/>
        </a:lnSpc>
        <a:spcBef>
          <a:spcPts val="1778"/>
        </a:spcBef>
        <a:buFont typeface="Arial" panose="020B0604020202020204" pitchFamily="34" charset="0"/>
        <a:buChar char="•"/>
        <a:defRPr sz="8533" kern="1200">
          <a:solidFill>
            <a:schemeClr val="tx1"/>
          </a:solidFill>
          <a:latin typeface="+mn-lt"/>
          <a:ea typeface="+mn-ea"/>
          <a:cs typeface="+mn-cs"/>
        </a:defRPr>
      </a:lvl2pPr>
      <a:lvl3pPr marL="4063708" indent="-812742" algn="l" defTabSz="3250966" rtl="0" eaLnBrk="1" latinLnBrk="0" hangingPunct="1">
        <a:lnSpc>
          <a:spcPct val="90000"/>
        </a:lnSpc>
        <a:spcBef>
          <a:spcPts val="1778"/>
        </a:spcBef>
        <a:buFont typeface="Arial" panose="020B0604020202020204" pitchFamily="34" charset="0"/>
        <a:buChar char="•"/>
        <a:defRPr sz="7111" kern="1200">
          <a:solidFill>
            <a:schemeClr val="tx1"/>
          </a:solidFill>
          <a:latin typeface="+mn-lt"/>
          <a:ea typeface="+mn-ea"/>
          <a:cs typeface="+mn-cs"/>
        </a:defRPr>
      </a:lvl3pPr>
      <a:lvl4pPr marL="5689191"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4pPr>
      <a:lvl5pPr marL="7314674"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5pPr>
      <a:lvl6pPr marL="8940157"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6pPr>
      <a:lvl7pPr marL="10565641"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7pPr>
      <a:lvl8pPr marL="12191124"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8pPr>
      <a:lvl9pPr marL="13816607"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9pPr>
    </p:bodyStyle>
    <p:otherStyle>
      <a:defPPr>
        <a:defRPr lang="en-US"/>
      </a:defPPr>
      <a:lvl1pPr marL="0" algn="l" defTabSz="3250966" rtl="0" eaLnBrk="1" latinLnBrk="0" hangingPunct="1">
        <a:defRPr sz="6400" kern="1200">
          <a:solidFill>
            <a:schemeClr val="tx1"/>
          </a:solidFill>
          <a:latin typeface="+mn-lt"/>
          <a:ea typeface="+mn-ea"/>
          <a:cs typeface="+mn-cs"/>
        </a:defRPr>
      </a:lvl1pPr>
      <a:lvl2pPr marL="1625483" algn="l" defTabSz="3250966" rtl="0" eaLnBrk="1" latinLnBrk="0" hangingPunct="1">
        <a:defRPr sz="6400" kern="1200">
          <a:solidFill>
            <a:schemeClr val="tx1"/>
          </a:solidFill>
          <a:latin typeface="+mn-lt"/>
          <a:ea typeface="+mn-ea"/>
          <a:cs typeface="+mn-cs"/>
        </a:defRPr>
      </a:lvl2pPr>
      <a:lvl3pPr marL="3250966" algn="l" defTabSz="3250966" rtl="0" eaLnBrk="1" latinLnBrk="0" hangingPunct="1">
        <a:defRPr sz="6400" kern="1200">
          <a:solidFill>
            <a:schemeClr val="tx1"/>
          </a:solidFill>
          <a:latin typeface="+mn-lt"/>
          <a:ea typeface="+mn-ea"/>
          <a:cs typeface="+mn-cs"/>
        </a:defRPr>
      </a:lvl3pPr>
      <a:lvl4pPr marL="4876449" algn="l" defTabSz="3250966" rtl="0" eaLnBrk="1" latinLnBrk="0" hangingPunct="1">
        <a:defRPr sz="6400" kern="1200">
          <a:solidFill>
            <a:schemeClr val="tx1"/>
          </a:solidFill>
          <a:latin typeface="+mn-lt"/>
          <a:ea typeface="+mn-ea"/>
          <a:cs typeface="+mn-cs"/>
        </a:defRPr>
      </a:lvl4pPr>
      <a:lvl5pPr marL="6501933" algn="l" defTabSz="3250966" rtl="0" eaLnBrk="1" latinLnBrk="0" hangingPunct="1">
        <a:defRPr sz="6400" kern="1200">
          <a:solidFill>
            <a:schemeClr val="tx1"/>
          </a:solidFill>
          <a:latin typeface="+mn-lt"/>
          <a:ea typeface="+mn-ea"/>
          <a:cs typeface="+mn-cs"/>
        </a:defRPr>
      </a:lvl5pPr>
      <a:lvl6pPr marL="8127416" algn="l" defTabSz="3250966" rtl="0" eaLnBrk="1" latinLnBrk="0" hangingPunct="1">
        <a:defRPr sz="6400" kern="1200">
          <a:solidFill>
            <a:schemeClr val="tx1"/>
          </a:solidFill>
          <a:latin typeface="+mn-lt"/>
          <a:ea typeface="+mn-ea"/>
          <a:cs typeface="+mn-cs"/>
        </a:defRPr>
      </a:lvl6pPr>
      <a:lvl7pPr marL="9752899" algn="l" defTabSz="3250966" rtl="0" eaLnBrk="1" latinLnBrk="0" hangingPunct="1">
        <a:defRPr sz="6400" kern="1200">
          <a:solidFill>
            <a:schemeClr val="tx1"/>
          </a:solidFill>
          <a:latin typeface="+mn-lt"/>
          <a:ea typeface="+mn-ea"/>
          <a:cs typeface="+mn-cs"/>
        </a:defRPr>
      </a:lvl7pPr>
      <a:lvl8pPr marL="11378382" algn="l" defTabSz="3250966" rtl="0" eaLnBrk="1" latinLnBrk="0" hangingPunct="1">
        <a:defRPr sz="6400" kern="1200">
          <a:solidFill>
            <a:schemeClr val="tx1"/>
          </a:solidFill>
          <a:latin typeface="+mn-lt"/>
          <a:ea typeface="+mn-ea"/>
          <a:cs typeface="+mn-cs"/>
        </a:defRPr>
      </a:lvl8pPr>
      <a:lvl9pPr marL="13003865" algn="l" defTabSz="3250966"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FBBEC8-282E-62E9-A4C7-7F1172EAED11}"/>
            </a:ext>
          </a:extLst>
        </p:cNvPr>
        <p:cNvGrpSpPr/>
        <p:nvPr/>
      </p:nvGrpSpPr>
      <p:grpSpPr>
        <a:xfrm>
          <a:off x="0" y="0"/>
          <a:ext cx="0" cy="0"/>
          <a:chOff x="0" y="0"/>
          <a:chExt cx="0" cy="0"/>
        </a:xfrm>
      </p:grpSpPr>
      <p:pic>
        <p:nvPicPr>
          <p:cNvPr id="9" name="Picture 8" descr="A screenshot of a phone&#10;&#10;Description automatically generated">
            <a:extLst>
              <a:ext uri="{FF2B5EF4-FFF2-40B4-BE49-F238E27FC236}">
                <a16:creationId xmlns:a16="http://schemas.microsoft.com/office/drawing/2014/main" id="{E4A89162-244A-3AD3-8272-11895907EC7E}"/>
              </a:ext>
            </a:extLst>
          </p:cNvPr>
          <p:cNvPicPr>
            <a:picLocks noChangeAspect="1"/>
          </p:cNvPicPr>
          <p:nvPr/>
        </p:nvPicPr>
        <p:blipFill>
          <a:blip r:embed="rId2"/>
          <a:srcRect t="1907" b="47800"/>
          <a:stretch/>
        </p:blipFill>
        <p:spPr>
          <a:xfrm>
            <a:off x="9459532" y="0"/>
            <a:ext cx="15098639" cy="15616609"/>
          </a:xfrm>
          <a:prstGeom prst="rect">
            <a:avLst/>
          </a:prstGeom>
        </p:spPr>
      </p:pic>
      <p:sp>
        <p:nvSpPr>
          <p:cNvPr id="25" name="Subtitle 2">
            <a:extLst>
              <a:ext uri="{FF2B5EF4-FFF2-40B4-BE49-F238E27FC236}">
                <a16:creationId xmlns:a16="http://schemas.microsoft.com/office/drawing/2014/main" id="{8277BF8E-A62E-7D0E-4CFE-84C98307D88D}"/>
              </a:ext>
            </a:extLst>
          </p:cNvPr>
          <p:cNvSpPr>
            <a:spLocks noGrp="1"/>
          </p:cNvSpPr>
          <p:nvPr>
            <p:ph type="subTitle" idx="1"/>
          </p:nvPr>
        </p:nvSpPr>
        <p:spPr>
          <a:xfrm>
            <a:off x="1" y="15692132"/>
            <a:ext cx="32510412" cy="1805567"/>
          </a:xfrm>
        </p:spPr>
        <p:txBody>
          <a:bodyPr>
            <a:normAutofit/>
          </a:bodyPr>
          <a:lstStyle/>
          <a:p>
            <a:r>
              <a:rPr lang="si-LK" sz="11500" b="1" dirty="0">
                <a:solidFill>
                  <a:schemeClr val="tx1">
                    <a:lumMod val="95000"/>
                    <a:lumOff val="5000"/>
                  </a:schemeClr>
                </a:solidFill>
                <a:latin typeface="Aptos" panose="020B0004020202020204" pitchFamily="34" charset="0"/>
              </a:rPr>
              <a:t>සිංහල මාර්ගෝපදේශය</a:t>
            </a:r>
            <a:endParaRPr lang="en-LK" sz="11500" b="1" dirty="0">
              <a:solidFill>
                <a:schemeClr val="tx1">
                  <a:lumMod val="95000"/>
                  <a:lumOff val="5000"/>
                </a:schemeClr>
              </a:solidFill>
              <a:latin typeface="Aptos" panose="020B0004020202020204" pitchFamily="34" charset="0"/>
            </a:endParaRPr>
          </a:p>
        </p:txBody>
      </p:sp>
      <p:pic>
        <p:nvPicPr>
          <p:cNvPr id="11" name="Picture 10" descr="A screenshot of a cell phone&#10;&#10;Description automatically generated">
            <a:extLst>
              <a:ext uri="{FF2B5EF4-FFF2-40B4-BE49-F238E27FC236}">
                <a16:creationId xmlns:a16="http://schemas.microsoft.com/office/drawing/2014/main" id="{20059A44-42C5-548A-CA3F-A624F50F0E8A}"/>
              </a:ext>
            </a:extLst>
          </p:cNvPr>
          <p:cNvPicPr>
            <a:picLocks noChangeAspect="1"/>
          </p:cNvPicPr>
          <p:nvPr/>
        </p:nvPicPr>
        <p:blipFill>
          <a:blip r:embed="rId3"/>
          <a:srcRect t="81245" b="6834"/>
          <a:stretch/>
        </p:blipFill>
        <p:spPr>
          <a:xfrm>
            <a:off x="9901362" y="20714654"/>
            <a:ext cx="12707685" cy="3362958"/>
          </a:xfrm>
          <a:prstGeom prst="rect">
            <a:avLst/>
          </a:prstGeom>
        </p:spPr>
      </p:pic>
      <p:sp>
        <p:nvSpPr>
          <p:cNvPr id="2" name="Subtitle 2">
            <a:extLst>
              <a:ext uri="{FF2B5EF4-FFF2-40B4-BE49-F238E27FC236}">
                <a16:creationId xmlns:a16="http://schemas.microsoft.com/office/drawing/2014/main" id="{E4A673B0-463F-6614-6C4B-251799042360}"/>
              </a:ext>
            </a:extLst>
          </p:cNvPr>
          <p:cNvSpPr txBox="1">
            <a:spLocks/>
          </p:cNvSpPr>
          <p:nvPr/>
        </p:nvSpPr>
        <p:spPr>
          <a:xfrm>
            <a:off x="-2" y="18833564"/>
            <a:ext cx="32510412" cy="1805567"/>
          </a:xfrm>
          <a:prstGeom prst="rect">
            <a:avLst/>
          </a:prstGeom>
        </p:spPr>
        <p:txBody>
          <a:bodyPr vert="horz" lIns="91440" tIns="45720" rIns="91440" bIns="45720" rtlCol="0">
            <a:normAutofit/>
          </a:bodyPr>
          <a:lstStyle>
            <a:lvl1pPr marL="0" indent="0" algn="ctr" defTabSz="3250966" rtl="0" eaLnBrk="1" latinLnBrk="0" hangingPunct="1">
              <a:lnSpc>
                <a:spcPct val="90000"/>
              </a:lnSpc>
              <a:spcBef>
                <a:spcPts val="3555"/>
              </a:spcBef>
              <a:buFont typeface="Arial" panose="020B0604020202020204" pitchFamily="34" charset="0"/>
              <a:buNone/>
              <a:defRPr sz="8533" kern="1200">
                <a:solidFill>
                  <a:schemeClr val="tx1"/>
                </a:solidFill>
                <a:latin typeface="+mn-lt"/>
                <a:ea typeface="+mn-ea"/>
                <a:cs typeface="+mn-cs"/>
              </a:defRPr>
            </a:lvl1pPr>
            <a:lvl2pPr marL="1625483" indent="0" algn="ctr" defTabSz="3250966" rtl="0" eaLnBrk="1" latinLnBrk="0" hangingPunct="1">
              <a:lnSpc>
                <a:spcPct val="90000"/>
              </a:lnSpc>
              <a:spcBef>
                <a:spcPts val="1778"/>
              </a:spcBef>
              <a:buFont typeface="Arial" panose="020B0604020202020204" pitchFamily="34" charset="0"/>
              <a:buNone/>
              <a:defRPr sz="7111" kern="1200">
                <a:solidFill>
                  <a:schemeClr val="tx1"/>
                </a:solidFill>
                <a:latin typeface="+mn-lt"/>
                <a:ea typeface="+mn-ea"/>
                <a:cs typeface="+mn-cs"/>
              </a:defRPr>
            </a:lvl2pPr>
            <a:lvl3pPr marL="3250966" indent="0" algn="ctr" defTabSz="3250966" rtl="0" eaLnBrk="1" latinLnBrk="0" hangingPunct="1">
              <a:lnSpc>
                <a:spcPct val="90000"/>
              </a:lnSpc>
              <a:spcBef>
                <a:spcPts val="1778"/>
              </a:spcBef>
              <a:buFont typeface="Arial" panose="020B0604020202020204" pitchFamily="34" charset="0"/>
              <a:buNone/>
              <a:defRPr sz="6400" kern="1200">
                <a:solidFill>
                  <a:schemeClr val="tx1"/>
                </a:solidFill>
                <a:latin typeface="+mn-lt"/>
                <a:ea typeface="+mn-ea"/>
                <a:cs typeface="+mn-cs"/>
              </a:defRPr>
            </a:lvl3pPr>
            <a:lvl4pPr marL="4876449"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4pPr>
            <a:lvl5pPr marL="6501933"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5pPr>
            <a:lvl6pPr marL="8127416"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6pPr>
            <a:lvl7pPr marL="9752899"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7pPr>
            <a:lvl8pPr marL="11378382"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8pPr>
            <a:lvl9pPr marL="13003865"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9pPr>
          </a:lstStyle>
          <a:p>
            <a:r>
              <a:rPr lang="si-LK" sz="11500" b="1" dirty="0">
                <a:solidFill>
                  <a:schemeClr val="bg1">
                    <a:lumMod val="50000"/>
                  </a:schemeClr>
                </a:solidFill>
                <a:latin typeface="Aptos" panose="020B0004020202020204" pitchFamily="34" charset="0"/>
              </a:rPr>
              <a:t>නව පරිශීලක ලියාපදිංචිය සහ අනුමැතිය</a:t>
            </a:r>
            <a:r>
              <a:rPr lang="en-GB" sz="11500" b="1" dirty="0">
                <a:solidFill>
                  <a:schemeClr val="bg1">
                    <a:lumMod val="50000"/>
                  </a:schemeClr>
                </a:solidFill>
                <a:latin typeface="Aptos" panose="020B0004020202020204" pitchFamily="34" charset="0"/>
              </a:rPr>
              <a:t> </a:t>
            </a:r>
            <a:r>
              <a:rPr lang="si-LK" sz="11500" b="1" dirty="0">
                <a:solidFill>
                  <a:schemeClr val="bg1">
                    <a:lumMod val="50000"/>
                  </a:schemeClr>
                </a:solidFill>
                <a:latin typeface="Aptos" panose="020B0004020202020204" pitchFamily="34" charset="0"/>
              </a:rPr>
              <a:t>ලබාදීම</a:t>
            </a:r>
            <a:endParaRPr lang="en-LK" sz="11500" b="1" dirty="0">
              <a:solidFill>
                <a:schemeClr val="bg1">
                  <a:lumMod val="50000"/>
                </a:schemeClr>
              </a:solidFill>
              <a:latin typeface="Aptos" panose="020B0004020202020204" pitchFamily="34" charset="0"/>
            </a:endParaRPr>
          </a:p>
        </p:txBody>
      </p:sp>
      <p:sp>
        <p:nvSpPr>
          <p:cNvPr id="3" name="Subtitle 2">
            <a:extLst>
              <a:ext uri="{FF2B5EF4-FFF2-40B4-BE49-F238E27FC236}">
                <a16:creationId xmlns:a16="http://schemas.microsoft.com/office/drawing/2014/main" id="{1F9145EB-F7A1-93D2-DA9F-479BCEDF27FE}"/>
              </a:ext>
            </a:extLst>
          </p:cNvPr>
          <p:cNvSpPr txBox="1">
            <a:spLocks/>
          </p:cNvSpPr>
          <p:nvPr/>
        </p:nvSpPr>
        <p:spPr>
          <a:xfrm>
            <a:off x="-2" y="17262848"/>
            <a:ext cx="32510412" cy="1805567"/>
          </a:xfrm>
          <a:prstGeom prst="rect">
            <a:avLst/>
          </a:prstGeom>
        </p:spPr>
        <p:txBody>
          <a:bodyPr vert="horz" lIns="91440" tIns="45720" rIns="91440" bIns="45720" rtlCol="0">
            <a:normAutofit/>
          </a:bodyPr>
          <a:lstStyle>
            <a:lvl1pPr marL="0" indent="0" algn="ctr" defTabSz="3250966" rtl="0" eaLnBrk="1" latinLnBrk="0" hangingPunct="1">
              <a:lnSpc>
                <a:spcPct val="90000"/>
              </a:lnSpc>
              <a:spcBef>
                <a:spcPts val="3555"/>
              </a:spcBef>
              <a:buFont typeface="Arial" panose="020B0604020202020204" pitchFamily="34" charset="0"/>
              <a:buNone/>
              <a:defRPr sz="8533" kern="1200">
                <a:solidFill>
                  <a:schemeClr val="tx1"/>
                </a:solidFill>
                <a:latin typeface="+mn-lt"/>
                <a:ea typeface="+mn-ea"/>
                <a:cs typeface="+mn-cs"/>
              </a:defRPr>
            </a:lvl1pPr>
            <a:lvl2pPr marL="1625483" indent="0" algn="ctr" defTabSz="3250966" rtl="0" eaLnBrk="1" latinLnBrk="0" hangingPunct="1">
              <a:lnSpc>
                <a:spcPct val="90000"/>
              </a:lnSpc>
              <a:spcBef>
                <a:spcPts val="1778"/>
              </a:spcBef>
              <a:buFont typeface="Arial" panose="020B0604020202020204" pitchFamily="34" charset="0"/>
              <a:buNone/>
              <a:defRPr sz="7111" kern="1200">
                <a:solidFill>
                  <a:schemeClr val="tx1"/>
                </a:solidFill>
                <a:latin typeface="+mn-lt"/>
                <a:ea typeface="+mn-ea"/>
                <a:cs typeface="+mn-cs"/>
              </a:defRPr>
            </a:lvl2pPr>
            <a:lvl3pPr marL="3250966" indent="0" algn="ctr" defTabSz="3250966" rtl="0" eaLnBrk="1" latinLnBrk="0" hangingPunct="1">
              <a:lnSpc>
                <a:spcPct val="90000"/>
              </a:lnSpc>
              <a:spcBef>
                <a:spcPts val="1778"/>
              </a:spcBef>
              <a:buFont typeface="Arial" panose="020B0604020202020204" pitchFamily="34" charset="0"/>
              <a:buNone/>
              <a:defRPr sz="6400" kern="1200">
                <a:solidFill>
                  <a:schemeClr val="tx1"/>
                </a:solidFill>
                <a:latin typeface="+mn-lt"/>
                <a:ea typeface="+mn-ea"/>
                <a:cs typeface="+mn-cs"/>
              </a:defRPr>
            </a:lvl3pPr>
            <a:lvl4pPr marL="4876449"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4pPr>
            <a:lvl5pPr marL="6501933"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5pPr>
            <a:lvl6pPr marL="8127416"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6pPr>
            <a:lvl7pPr marL="9752899"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7pPr>
            <a:lvl8pPr marL="11378382"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8pPr>
            <a:lvl9pPr marL="13003865" indent="0" algn="ctr" defTabSz="3250966" rtl="0" eaLnBrk="1" latinLnBrk="0" hangingPunct="1">
              <a:lnSpc>
                <a:spcPct val="90000"/>
              </a:lnSpc>
              <a:spcBef>
                <a:spcPts val="1778"/>
              </a:spcBef>
              <a:buFont typeface="Arial" panose="020B0604020202020204" pitchFamily="34" charset="0"/>
              <a:buNone/>
              <a:defRPr sz="5688" kern="1200">
                <a:solidFill>
                  <a:schemeClr val="tx1"/>
                </a:solidFill>
                <a:latin typeface="+mn-lt"/>
                <a:ea typeface="+mn-ea"/>
                <a:cs typeface="+mn-cs"/>
              </a:defRPr>
            </a:lvl9pPr>
          </a:lstStyle>
          <a:p>
            <a:r>
              <a:rPr lang="en-GB" sz="11500" b="1" dirty="0">
                <a:solidFill>
                  <a:srgbClr val="C00000"/>
                </a:solidFill>
                <a:latin typeface="Aptos" panose="020B0004020202020204" pitchFamily="34" charset="0"/>
              </a:rPr>
              <a:t> </a:t>
            </a:r>
            <a:r>
              <a:rPr lang="si-LK" sz="11500" b="1" dirty="0">
                <a:solidFill>
                  <a:srgbClr val="C00000"/>
                </a:solidFill>
                <a:latin typeface="Aptos" panose="020B0004020202020204" pitchFamily="34" charset="0"/>
              </a:rPr>
              <a:t>විදුහල්පති සහ කලාප අධ්‍යාපන අධ්‍යක්ෂක</a:t>
            </a:r>
            <a:endParaRPr lang="en-LK" sz="11500" b="1" dirty="0">
              <a:solidFill>
                <a:srgbClr val="C00000"/>
              </a:solidFill>
              <a:latin typeface="Aptos" panose="020B0004020202020204" pitchFamily="34" charset="0"/>
            </a:endParaRPr>
          </a:p>
        </p:txBody>
      </p:sp>
    </p:spTree>
    <p:extLst>
      <p:ext uri="{BB962C8B-B14F-4D97-AF65-F5344CB8AC3E}">
        <p14:creationId xmlns:p14="http://schemas.microsoft.com/office/powerpoint/2010/main" val="165752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F274-6C07-09FB-5A85-65BD7D53647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4B6755A-559C-BEC5-FCF5-77DDA84E252B}"/>
              </a:ext>
            </a:extLst>
          </p:cNvPr>
          <p:cNvPicPr>
            <a:picLocks noChangeAspect="1"/>
          </p:cNvPicPr>
          <p:nvPr/>
        </p:nvPicPr>
        <p:blipFill>
          <a:blip r:embed="rId2"/>
          <a:stretch>
            <a:fillRect/>
          </a:stretch>
        </p:blipFill>
        <p:spPr>
          <a:xfrm>
            <a:off x="22960480" y="5842000"/>
            <a:ext cx="8407392" cy="17891339"/>
          </a:xfrm>
          <a:prstGeom prst="rect">
            <a:avLst/>
          </a:prstGeom>
        </p:spPr>
      </p:pic>
      <p:sp>
        <p:nvSpPr>
          <p:cNvPr id="7" name="TextBox 6">
            <a:extLst>
              <a:ext uri="{FF2B5EF4-FFF2-40B4-BE49-F238E27FC236}">
                <a16:creationId xmlns:a16="http://schemas.microsoft.com/office/drawing/2014/main" id="{6B54CEDE-B6A6-D1A2-D9CC-7090370F0D72}"/>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75D15692-DDD7-F453-6333-B133330699CF}"/>
              </a:ext>
            </a:extLst>
          </p:cNvPr>
          <p:cNvSpPr>
            <a:spLocks noGrp="1"/>
          </p:cNvSpPr>
          <p:nvPr>
            <p:ph type="title"/>
          </p:nvPr>
        </p:nvSpPr>
        <p:spPr>
          <a:xfrm>
            <a:off x="838187" y="0"/>
            <a:ext cx="31672226" cy="3837187"/>
          </a:xfrm>
        </p:spPr>
        <p:txBody>
          <a:bodyPr>
            <a:normAutofit fontScale="90000"/>
          </a:bodyPr>
          <a:lstStyle/>
          <a:p>
            <a:r>
              <a:rPr kumimoji="0" lang="si-LK" sz="100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ප්‍රතිලාභීන් සඳහා අනුමැතිය ලබාදීම</a:t>
            </a:r>
            <a:br>
              <a:rPr kumimoji="0" lang="si-LK" sz="90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br>
            <a:r>
              <a:rPr lang="si-LK" sz="10700" b="1" dirty="0">
                <a:solidFill>
                  <a:prstClr val="white"/>
                </a:solidFill>
                <a:latin typeface="Aptos Display" panose="02110004020202020204"/>
                <a:cs typeface="Iskoola Pota" panose="020B0502040204020203" pitchFamily="34" charset="0"/>
              </a:rPr>
              <a:t>කලාප අධ්‍යාපන අධ්‍යක්ෂක</a:t>
            </a:r>
            <a:r>
              <a:rPr kumimoji="0" lang="si-LK" sz="107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 “</a:t>
            </a:r>
            <a:r>
              <a:rPr kumimoji="0" lang="en-GB" sz="107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Side Navigation</a:t>
            </a:r>
            <a:r>
              <a:rPr kumimoji="0" lang="si-LK" sz="107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 සිදු කරන ආකාරය</a:t>
            </a:r>
            <a:endParaRPr lang="en-LK" sz="12200" b="1" dirty="0">
              <a:solidFill>
                <a:schemeClr val="bg1"/>
              </a:solidFill>
            </a:endParaRPr>
          </a:p>
        </p:txBody>
      </p:sp>
      <p:sp>
        <p:nvSpPr>
          <p:cNvPr id="6" name="Text Placeholder 12">
            <a:extLst>
              <a:ext uri="{FF2B5EF4-FFF2-40B4-BE49-F238E27FC236}">
                <a16:creationId xmlns:a16="http://schemas.microsoft.com/office/drawing/2014/main" id="{B83A25A4-56AF-8831-2162-394F748C3D1A}"/>
              </a:ext>
            </a:extLst>
          </p:cNvPr>
          <p:cNvSpPr>
            <a:spLocks noGrp="1"/>
          </p:cNvSpPr>
          <p:nvPr>
            <p:ph type="body" sz="half" idx="2"/>
          </p:nvPr>
        </p:nvSpPr>
        <p:spPr>
          <a:xfrm>
            <a:off x="1546154" y="4102288"/>
            <a:ext cx="21414326" cy="7255927"/>
          </a:xfrm>
        </p:spPr>
        <p:txBody>
          <a:bodyPr>
            <a:normAutofit/>
          </a:bodyPr>
          <a:lstStyle/>
          <a:p>
            <a:pPr>
              <a:lnSpc>
                <a:spcPts val="9500"/>
              </a:lnSpc>
            </a:pPr>
            <a:r>
              <a:rPr lang="si-LK" dirty="0"/>
              <a:t>පද්ධතියට ඇතුළු වීමෙන් අනතුරුව ඉහළ වම් කෙලවරෙහි ඇති</a:t>
            </a:r>
            <a:r>
              <a:rPr lang="en-GB" dirty="0"/>
              <a:t> </a:t>
            </a:r>
            <a:r>
              <a:rPr lang="si-LK" dirty="0"/>
              <a:t>ඉරි තුන (</a:t>
            </a:r>
            <a:r>
              <a:rPr lang="en-GB" dirty="0"/>
              <a:t>Hamburger</a:t>
            </a:r>
            <a:r>
              <a:rPr lang="si-LK" dirty="0"/>
              <a:t> </a:t>
            </a:r>
            <a:r>
              <a:rPr lang="en-GB" dirty="0"/>
              <a:t>Icon</a:t>
            </a:r>
            <a:r>
              <a:rPr lang="si-LK" dirty="0"/>
              <a:t>)</a:t>
            </a:r>
            <a:r>
              <a:rPr lang="en-GB" dirty="0"/>
              <a:t> Click </a:t>
            </a:r>
            <a:r>
              <a:rPr lang="si-LK" dirty="0"/>
              <a:t>කිරීම මගින් </a:t>
            </a:r>
            <a:r>
              <a:rPr lang="en-GB" dirty="0"/>
              <a:t>Side Navigation </a:t>
            </a:r>
            <a:r>
              <a:rPr lang="si-LK" dirty="0"/>
              <a:t>පැනලය වෙත පිවිසීමට කලාප අධ්‍යාපන අධ්‍යක්ෂකවරයාට හැකි අතර එහිදී ප්‍රතිලාභ අපේක්ෂිත ඉල්ලුම්කීරීම් කොපමන ප්‍රමාණයක් විදුහල්පතිවරුන් විසින් එවා ඇත්දැයි නිරීක්ෂණය කිරීමට හැක</a:t>
            </a:r>
            <a:endParaRPr lang="en-LK" dirty="0"/>
          </a:p>
        </p:txBody>
      </p:sp>
      <p:sp>
        <p:nvSpPr>
          <p:cNvPr id="9" name="Right Arrow Callout 8">
            <a:extLst>
              <a:ext uri="{FF2B5EF4-FFF2-40B4-BE49-F238E27FC236}">
                <a16:creationId xmlns:a16="http://schemas.microsoft.com/office/drawing/2014/main" id="{170CEC92-DCA0-5E08-B4DA-00E6D7F1BCDE}"/>
              </a:ext>
            </a:extLst>
          </p:cNvPr>
          <p:cNvSpPr/>
          <p:nvPr/>
        </p:nvSpPr>
        <p:spPr>
          <a:xfrm>
            <a:off x="1731325" y="10639062"/>
            <a:ext cx="21815935" cy="3418089"/>
          </a:xfrm>
          <a:prstGeom prst="rightArrowCallout">
            <a:avLst>
              <a:gd name="adj1" fmla="val 13763"/>
              <a:gd name="adj2" fmla="val 12721"/>
              <a:gd name="adj3" fmla="val 25000"/>
              <a:gd name="adj4" fmla="val 78730"/>
            </a:avLst>
          </a:prstGeom>
          <a:solidFill>
            <a:srgbClr val="C528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i-LK" sz="6000" dirty="0"/>
              <a:t>ප්‍රතිලාභ අපේක්ෂිත ඉල්ලුම්කීරීම් ගණන මෙහි දර්ශනය වෙනු ඇත</a:t>
            </a:r>
            <a:endParaRPr lang="en-LK" sz="6000" dirty="0">
              <a:solidFill>
                <a:schemeClr val="bg1"/>
              </a:solidFill>
            </a:endParaRPr>
          </a:p>
        </p:txBody>
      </p:sp>
      <p:sp>
        <p:nvSpPr>
          <p:cNvPr id="2" name="Slide Number Placeholder 21">
            <a:extLst>
              <a:ext uri="{FF2B5EF4-FFF2-40B4-BE49-F238E27FC236}">
                <a16:creationId xmlns:a16="http://schemas.microsoft.com/office/drawing/2014/main" id="{E1C0976C-1A3B-0424-2E6E-1CE526984867}"/>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10</a:t>
            </a:fld>
            <a:endParaRPr lang="en-LK" dirty="0">
              <a:solidFill>
                <a:srgbClr val="C5284B"/>
              </a:solidFill>
            </a:endParaRPr>
          </a:p>
        </p:txBody>
      </p:sp>
      <p:sp>
        <p:nvSpPr>
          <p:cNvPr id="4" name="Date Placeholder 4">
            <a:extLst>
              <a:ext uri="{FF2B5EF4-FFF2-40B4-BE49-F238E27FC236}">
                <a16:creationId xmlns:a16="http://schemas.microsoft.com/office/drawing/2014/main" id="{9B2D12BF-416D-8F72-4A78-28992ACF5916}"/>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4F24CEE4-D925-96FD-BBB8-9F7AC6989992}"/>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
        <p:nvSpPr>
          <p:cNvPr id="3" name="Text Placeholder 12">
            <a:extLst>
              <a:ext uri="{FF2B5EF4-FFF2-40B4-BE49-F238E27FC236}">
                <a16:creationId xmlns:a16="http://schemas.microsoft.com/office/drawing/2014/main" id="{2512C84C-4012-8747-597E-CBDF990D6172}"/>
              </a:ext>
            </a:extLst>
          </p:cNvPr>
          <p:cNvSpPr txBox="1">
            <a:spLocks/>
          </p:cNvSpPr>
          <p:nvPr/>
        </p:nvSpPr>
        <p:spPr>
          <a:xfrm>
            <a:off x="1589442" y="15357420"/>
            <a:ext cx="17560183" cy="5236505"/>
          </a:xfrm>
          <a:prstGeom prst="rect">
            <a:avLst/>
          </a:prstGeom>
        </p:spPr>
        <p:txBody>
          <a:bodyPr vert="horz" lIns="91440" tIns="45720" rIns="91440" bIns="45720" rtlCol="0">
            <a:normAutofit/>
          </a:bodyPr>
          <a:lstStyle>
            <a:lvl1pPr marL="0" indent="0" algn="l" defTabSz="3250966" rtl="0" eaLnBrk="1" latinLnBrk="0" hangingPunct="1">
              <a:lnSpc>
                <a:spcPct val="90000"/>
              </a:lnSpc>
              <a:spcBef>
                <a:spcPts val="3555"/>
              </a:spcBef>
              <a:buFont typeface="Arial" panose="020B0604020202020204" pitchFamily="34" charset="0"/>
              <a:buNone/>
              <a:defRPr sz="5688" kern="1200">
                <a:solidFill>
                  <a:schemeClr val="tx1"/>
                </a:solidFill>
                <a:latin typeface="+mn-lt"/>
                <a:ea typeface="+mn-ea"/>
                <a:cs typeface="+mn-cs"/>
              </a:defRPr>
            </a:lvl1pPr>
            <a:lvl2pPr marL="1625483" indent="0" algn="l" defTabSz="3250966" rtl="0" eaLnBrk="1" latinLnBrk="0" hangingPunct="1">
              <a:lnSpc>
                <a:spcPct val="90000"/>
              </a:lnSpc>
              <a:spcBef>
                <a:spcPts val="1778"/>
              </a:spcBef>
              <a:buFont typeface="Arial" panose="020B0604020202020204" pitchFamily="34" charset="0"/>
              <a:buNone/>
              <a:defRPr sz="4977" kern="1200">
                <a:solidFill>
                  <a:schemeClr val="tx1"/>
                </a:solidFill>
                <a:latin typeface="+mn-lt"/>
                <a:ea typeface="+mn-ea"/>
                <a:cs typeface="+mn-cs"/>
              </a:defRPr>
            </a:lvl2pPr>
            <a:lvl3pPr marL="3250966" indent="0" algn="l" defTabSz="3250966" rtl="0" eaLnBrk="1" latinLnBrk="0" hangingPunct="1">
              <a:lnSpc>
                <a:spcPct val="90000"/>
              </a:lnSpc>
              <a:spcBef>
                <a:spcPts val="1778"/>
              </a:spcBef>
              <a:buFont typeface="Arial" panose="020B0604020202020204" pitchFamily="34" charset="0"/>
              <a:buNone/>
              <a:defRPr sz="4266" kern="1200">
                <a:solidFill>
                  <a:schemeClr val="tx1"/>
                </a:solidFill>
                <a:latin typeface="+mn-lt"/>
                <a:ea typeface="+mn-ea"/>
                <a:cs typeface="+mn-cs"/>
              </a:defRPr>
            </a:lvl3pPr>
            <a:lvl4pPr marL="4876449"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4pPr>
            <a:lvl5pPr marL="6501933"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5pPr>
            <a:lvl6pPr marL="8127416"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6pPr>
            <a:lvl7pPr marL="9752899"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7pPr>
            <a:lvl8pPr marL="11378382"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8pPr>
            <a:lvl9pPr marL="13003865"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9pPr>
          </a:lstStyle>
          <a:p>
            <a:pPr>
              <a:lnSpc>
                <a:spcPts val="9500"/>
              </a:lnSpc>
            </a:pPr>
            <a:r>
              <a:rPr lang="en-GB" dirty="0"/>
              <a:t>Side Navigation </a:t>
            </a:r>
            <a:r>
              <a:rPr lang="si-LK" dirty="0"/>
              <a:t>පැනලය වැසීමට එහි පහත ඇති </a:t>
            </a:r>
            <a:r>
              <a:rPr lang="en-GB" dirty="0"/>
              <a:t>“Close” Button </a:t>
            </a:r>
            <a:r>
              <a:rPr lang="si-LK" dirty="0"/>
              <a:t>එක </a:t>
            </a:r>
            <a:r>
              <a:rPr lang="en-GB" dirty="0"/>
              <a:t>Click </a:t>
            </a:r>
            <a:r>
              <a:rPr lang="si-LK" dirty="0"/>
              <a:t>කරන්න</a:t>
            </a:r>
            <a:endParaRPr lang="en-LK" dirty="0"/>
          </a:p>
        </p:txBody>
      </p:sp>
    </p:spTree>
    <p:extLst>
      <p:ext uri="{BB962C8B-B14F-4D97-AF65-F5344CB8AC3E}">
        <p14:creationId xmlns:p14="http://schemas.microsoft.com/office/powerpoint/2010/main" val="391450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4974D-AB82-7C62-ADB3-7CA334AE416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93D25E0-C7BE-CF92-4A02-7FFAA53C7DE9}"/>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9D5909BE-4BDA-661E-1751-C698B25682E9}"/>
              </a:ext>
            </a:extLst>
          </p:cNvPr>
          <p:cNvSpPr>
            <a:spLocks noGrp="1"/>
          </p:cNvSpPr>
          <p:nvPr>
            <p:ph type="title"/>
          </p:nvPr>
        </p:nvSpPr>
        <p:spPr>
          <a:xfrm>
            <a:off x="1422401" y="129785"/>
            <a:ext cx="27228800" cy="3837187"/>
          </a:xfrm>
        </p:spPr>
        <p:txBody>
          <a:bodyPr>
            <a:noAutofit/>
          </a:bodyPr>
          <a:lstStyle/>
          <a:p>
            <a:r>
              <a:rPr kumimoji="0" lang="si-LK" sz="88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ප්‍රතිලාභීන් සඳහා අනුමැතිය ලබාදීම </a:t>
            </a:r>
            <a:br>
              <a:rPr kumimoji="0" lang="en-GB" sz="96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br>
            <a:r>
              <a:rPr lang="si-LK" sz="9600" b="1" dirty="0">
                <a:solidFill>
                  <a:schemeClr val="bg1"/>
                </a:solidFill>
              </a:rPr>
              <a:t>කලාප අධ්‍යාපන අධ්‍යක්ෂකවරුන් විසින් අනුමැතිය ලබා දෙන ආකාරය</a:t>
            </a:r>
          </a:p>
        </p:txBody>
      </p:sp>
      <p:sp>
        <p:nvSpPr>
          <p:cNvPr id="6" name="Text Placeholder 12">
            <a:extLst>
              <a:ext uri="{FF2B5EF4-FFF2-40B4-BE49-F238E27FC236}">
                <a16:creationId xmlns:a16="http://schemas.microsoft.com/office/drawing/2014/main" id="{F81B9061-9853-46DA-E22A-14CD8FDAACC7}"/>
              </a:ext>
            </a:extLst>
          </p:cNvPr>
          <p:cNvSpPr>
            <a:spLocks noGrp="1"/>
          </p:cNvSpPr>
          <p:nvPr>
            <p:ph type="body" sz="half" idx="2"/>
          </p:nvPr>
        </p:nvSpPr>
        <p:spPr>
          <a:xfrm>
            <a:off x="1422401" y="6777317"/>
            <a:ext cx="12543474" cy="9856053"/>
          </a:xfrm>
        </p:spPr>
        <p:txBody>
          <a:bodyPr>
            <a:normAutofit/>
          </a:bodyPr>
          <a:lstStyle/>
          <a:p>
            <a:pPr>
              <a:lnSpc>
                <a:spcPts val="9500"/>
              </a:lnSpc>
            </a:pPr>
            <a:r>
              <a:rPr lang="si-LK" dirty="0"/>
              <a:t>කලාප අධ්‍යාපන අධ්‍යාක්ෂකවරයා පද්ධතිය වෙත ඇතුළුවීමෙන් අනතුරුව </a:t>
            </a:r>
            <a:r>
              <a:rPr lang="en-GB" dirty="0"/>
              <a:t>“Drop down” </a:t>
            </a:r>
            <a:r>
              <a:rPr lang="si-LK" dirty="0"/>
              <a:t>මෙනුව මගින් පාසලක් තෝරාගත යුතුය.</a:t>
            </a:r>
          </a:p>
          <a:p>
            <a:pPr>
              <a:lnSpc>
                <a:spcPts val="9500"/>
              </a:lnSpc>
            </a:pPr>
            <a:r>
              <a:rPr lang="si-LK" dirty="0"/>
              <a:t>එවිට එම පාසල යටතේ අනුමැතිය සඳහා යොමු කර ඇති ප්‍රතිලාභ අපේක්ෂිත අයදුම් පත් ලයිස්තුව දැක්වෙනු ඇත</a:t>
            </a:r>
            <a:endParaRPr lang="en-LK" dirty="0"/>
          </a:p>
        </p:txBody>
      </p:sp>
      <p:sp>
        <p:nvSpPr>
          <p:cNvPr id="2" name="Slide Number Placeholder 21">
            <a:extLst>
              <a:ext uri="{FF2B5EF4-FFF2-40B4-BE49-F238E27FC236}">
                <a16:creationId xmlns:a16="http://schemas.microsoft.com/office/drawing/2014/main" id="{3A132CE3-D369-25AE-7955-25962AB71D02}"/>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11</a:t>
            </a:fld>
            <a:endParaRPr lang="en-LK" dirty="0">
              <a:solidFill>
                <a:srgbClr val="C5284B"/>
              </a:solidFill>
            </a:endParaRPr>
          </a:p>
        </p:txBody>
      </p:sp>
      <p:sp>
        <p:nvSpPr>
          <p:cNvPr id="4" name="Date Placeholder 4">
            <a:extLst>
              <a:ext uri="{FF2B5EF4-FFF2-40B4-BE49-F238E27FC236}">
                <a16:creationId xmlns:a16="http://schemas.microsoft.com/office/drawing/2014/main" id="{A2B29302-4789-BD0B-ADA4-731AC4F81236}"/>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1A19C604-5765-396F-5010-63F775AD631E}"/>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pic>
        <p:nvPicPr>
          <p:cNvPr id="5" name="Picture 4">
            <a:extLst>
              <a:ext uri="{FF2B5EF4-FFF2-40B4-BE49-F238E27FC236}">
                <a16:creationId xmlns:a16="http://schemas.microsoft.com/office/drawing/2014/main" id="{F8F44F0F-74A5-A1DB-D14C-A83A37BAD429}"/>
              </a:ext>
            </a:extLst>
          </p:cNvPr>
          <p:cNvPicPr>
            <a:picLocks noChangeAspect="1"/>
          </p:cNvPicPr>
          <p:nvPr/>
        </p:nvPicPr>
        <p:blipFill>
          <a:blip r:embed="rId2"/>
          <a:stretch>
            <a:fillRect/>
          </a:stretch>
        </p:blipFill>
        <p:spPr>
          <a:xfrm>
            <a:off x="14247960" y="4197261"/>
            <a:ext cx="8030576" cy="18677567"/>
          </a:xfrm>
          <a:prstGeom prst="rect">
            <a:avLst/>
          </a:prstGeom>
        </p:spPr>
      </p:pic>
      <p:pic>
        <p:nvPicPr>
          <p:cNvPr id="10" name="Picture 9">
            <a:extLst>
              <a:ext uri="{FF2B5EF4-FFF2-40B4-BE49-F238E27FC236}">
                <a16:creationId xmlns:a16="http://schemas.microsoft.com/office/drawing/2014/main" id="{CCA4EC97-6761-884E-0F5C-2AFDC7475CCE}"/>
              </a:ext>
            </a:extLst>
          </p:cNvPr>
          <p:cNvPicPr>
            <a:picLocks noChangeAspect="1"/>
          </p:cNvPicPr>
          <p:nvPr/>
        </p:nvPicPr>
        <p:blipFill>
          <a:blip r:embed="rId3"/>
          <a:stretch>
            <a:fillRect/>
          </a:stretch>
        </p:blipFill>
        <p:spPr>
          <a:xfrm>
            <a:off x="22750007" y="4197261"/>
            <a:ext cx="8453109" cy="18778907"/>
          </a:xfrm>
          <a:prstGeom prst="rect">
            <a:avLst/>
          </a:prstGeom>
        </p:spPr>
      </p:pic>
    </p:spTree>
    <p:extLst>
      <p:ext uri="{BB962C8B-B14F-4D97-AF65-F5344CB8AC3E}">
        <p14:creationId xmlns:p14="http://schemas.microsoft.com/office/powerpoint/2010/main" val="73747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B47B7-D03A-E851-9D41-3E60F0CC9F6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D5D7F7C-B739-745F-7873-808C1B003D12}"/>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6" name="Text Placeholder 12">
            <a:extLst>
              <a:ext uri="{FF2B5EF4-FFF2-40B4-BE49-F238E27FC236}">
                <a16:creationId xmlns:a16="http://schemas.microsoft.com/office/drawing/2014/main" id="{70C12DCA-FA26-A87C-6B3B-99ED6A4E296D}"/>
              </a:ext>
            </a:extLst>
          </p:cNvPr>
          <p:cNvSpPr>
            <a:spLocks noGrp="1"/>
          </p:cNvSpPr>
          <p:nvPr>
            <p:ph type="body" sz="half" idx="2"/>
          </p:nvPr>
        </p:nvSpPr>
        <p:spPr>
          <a:xfrm>
            <a:off x="2235091" y="5453989"/>
            <a:ext cx="15660743" cy="15657884"/>
          </a:xfrm>
        </p:spPr>
        <p:txBody>
          <a:bodyPr>
            <a:normAutofit/>
          </a:bodyPr>
          <a:lstStyle/>
          <a:p>
            <a:pPr>
              <a:lnSpc>
                <a:spcPts val="9500"/>
              </a:lnSpc>
            </a:pPr>
            <a:r>
              <a:rPr lang="si-LK" dirty="0"/>
              <a:t>සියලුම ප්‍රතිලාභ අපේක්ෂිත අයදුම්පත් නිරීක්ෂණය කිරීමට, අනුමැතිය ලබා දීමට හෝ ප්‍රතික්ෂේප කිරීමට එහිදී හැකියාව ඇත. සියලුම අයදුම්පත් ඉදිරිපත් කළ දින අනුපිළිවෙලින් පෙලගැස්වී තිබෙනු ඇත (ප්‍රථමයෙන්ම යොමු කළ අයදුම්පත් ඉහලින්ම සිටින ලෙසට).</a:t>
            </a:r>
          </a:p>
          <a:p>
            <a:pPr>
              <a:lnSpc>
                <a:spcPts val="9500"/>
              </a:lnSpc>
            </a:pPr>
            <a:r>
              <a:rPr lang="si-LK" dirty="0"/>
              <a:t>එක් එක් අයදුම් පත්‍රයට අදාළ ජාතික හැදුනුම්පත් අංකය හා දෙමව්පියන්ගේ නම මෙලෙස පෙලගස්වා තිබෙනු ඇත </a:t>
            </a:r>
          </a:p>
          <a:p>
            <a:pPr>
              <a:lnSpc>
                <a:spcPts val="9500"/>
              </a:lnSpc>
            </a:pPr>
            <a:r>
              <a:rPr lang="si-LK" dirty="0"/>
              <a:t>එක් එක් අයදුම් පත්‍රයේ ඇති “</a:t>
            </a:r>
            <a:r>
              <a:rPr lang="en-GB" dirty="0"/>
              <a:t>View</a:t>
            </a:r>
            <a:r>
              <a:rPr lang="si-LK" dirty="0"/>
              <a:t>”</a:t>
            </a:r>
            <a:r>
              <a:rPr lang="en-GB" dirty="0"/>
              <a:t> </a:t>
            </a:r>
            <a:r>
              <a:rPr lang="si-LK" dirty="0"/>
              <a:t>බොත්තම </a:t>
            </a:r>
            <a:r>
              <a:rPr lang="en-GB" dirty="0"/>
              <a:t>Click </a:t>
            </a:r>
            <a:r>
              <a:rPr lang="si-LK" dirty="0"/>
              <a:t>කිරීම මගින් හෝ අයදුම් පත් එකකට වැඩි ගණනක් තෝරාගෙන “</a:t>
            </a:r>
            <a:r>
              <a:rPr lang="en-GB" dirty="0"/>
              <a:t>Approve Selected</a:t>
            </a:r>
            <a:r>
              <a:rPr lang="si-LK" dirty="0"/>
              <a:t>”</a:t>
            </a:r>
            <a:r>
              <a:rPr lang="en-GB" dirty="0"/>
              <a:t> </a:t>
            </a:r>
            <a:r>
              <a:rPr lang="si-LK" dirty="0"/>
              <a:t>බොත්තම </a:t>
            </a:r>
            <a:r>
              <a:rPr lang="en-GB" dirty="0"/>
              <a:t>Click </a:t>
            </a:r>
            <a:r>
              <a:rPr lang="si-LK" dirty="0"/>
              <a:t>කිරීම මගින් අයදුම් පත්‍රයන්ගේ වැඩි විස්තර නැරඹීමට හැකි වෙනු ඇත.</a:t>
            </a:r>
          </a:p>
          <a:p>
            <a:pPr>
              <a:lnSpc>
                <a:spcPts val="9500"/>
              </a:lnSpc>
            </a:pPr>
            <a:endParaRPr lang="en-LK" dirty="0"/>
          </a:p>
        </p:txBody>
      </p:sp>
      <p:sp>
        <p:nvSpPr>
          <p:cNvPr id="2" name="Slide Number Placeholder 21">
            <a:extLst>
              <a:ext uri="{FF2B5EF4-FFF2-40B4-BE49-F238E27FC236}">
                <a16:creationId xmlns:a16="http://schemas.microsoft.com/office/drawing/2014/main" id="{53D025E6-6FDE-6EE3-6242-859AF7C417E4}"/>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12</a:t>
            </a:fld>
            <a:endParaRPr lang="en-LK" dirty="0">
              <a:solidFill>
                <a:srgbClr val="C5284B"/>
              </a:solidFill>
            </a:endParaRPr>
          </a:p>
        </p:txBody>
      </p:sp>
      <p:sp>
        <p:nvSpPr>
          <p:cNvPr id="4" name="Date Placeholder 4">
            <a:extLst>
              <a:ext uri="{FF2B5EF4-FFF2-40B4-BE49-F238E27FC236}">
                <a16:creationId xmlns:a16="http://schemas.microsoft.com/office/drawing/2014/main" id="{2C7C8A06-7AB5-875B-EF28-19C717E49468}"/>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EFCE2EA5-A3BB-2C6E-73E3-1EB6303C7050}"/>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
        <p:nvSpPr>
          <p:cNvPr id="12" name="Title 10">
            <a:extLst>
              <a:ext uri="{FF2B5EF4-FFF2-40B4-BE49-F238E27FC236}">
                <a16:creationId xmlns:a16="http://schemas.microsoft.com/office/drawing/2014/main" id="{7D1EB767-7D01-45F1-069E-4C9DBBBCDC4C}"/>
              </a:ext>
            </a:extLst>
          </p:cNvPr>
          <p:cNvSpPr>
            <a:spLocks noGrp="1"/>
          </p:cNvSpPr>
          <p:nvPr>
            <p:ph type="title"/>
          </p:nvPr>
        </p:nvSpPr>
        <p:spPr>
          <a:xfrm>
            <a:off x="1422401" y="129785"/>
            <a:ext cx="27228800" cy="3837187"/>
          </a:xfrm>
        </p:spPr>
        <p:txBody>
          <a:bodyPr>
            <a:noAutofit/>
          </a:bodyPr>
          <a:lstStyle/>
          <a:p>
            <a:r>
              <a:rPr kumimoji="0" lang="si-LK" sz="88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ප්‍රතිලාභීන් සඳහා අනුමැතිය ලබාදීම </a:t>
            </a:r>
            <a:br>
              <a:rPr kumimoji="0" lang="en-GB" sz="96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br>
            <a:r>
              <a:rPr lang="si-LK" sz="9600" b="1" dirty="0">
                <a:solidFill>
                  <a:schemeClr val="bg1"/>
                </a:solidFill>
              </a:rPr>
              <a:t>කලාප අධ්‍යාපන අධ්‍යක්ෂකවරුන් විසින් අනුමැතිය ලබා දෙන ආකාරය</a:t>
            </a:r>
          </a:p>
        </p:txBody>
      </p:sp>
      <p:pic>
        <p:nvPicPr>
          <p:cNvPr id="5" name="Picture 4">
            <a:extLst>
              <a:ext uri="{FF2B5EF4-FFF2-40B4-BE49-F238E27FC236}">
                <a16:creationId xmlns:a16="http://schemas.microsoft.com/office/drawing/2014/main" id="{6489EA46-7490-6522-C31F-A54546A1990E}"/>
              </a:ext>
            </a:extLst>
          </p:cNvPr>
          <p:cNvPicPr>
            <a:picLocks noChangeAspect="1"/>
          </p:cNvPicPr>
          <p:nvPr/>
        </p:nvPicPr>
        <p:blipFill>
          <a:blip r:embed="rId2"/>
          <a:stretch>
            <a:fillRect/>
          </a:stretch>
        </p:blipFill>
        <p:spPr>
          <a:xfrm>
            <a:off x="19292738" y="4332311"/>
            <a:ext cx="8310870" cy="19401028"/>
          </a:xfrm>
          <a:prstGeom prst="rect">
            <a:avLst/>
          </a:prstGeom>
        </p:spPr>
      </p:pic>
    </p:spTree>
    <p:extLst>
      <p:ext uri="{BB962C8B-B14F-4D97-AF65-F5344CB8AC3E}">
        <p14:creationId xmlns:p14="http://schemas.microsoft.com/office/powerpoint/2010/main" val="387433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7A64E-39BB-46E7-9232-16206E7EE0C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51CE53C-4814-9BB0-FD54-EFD875A64E89}"/>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6" name="Text Placeholder 12">
            <a:extLst>
              <a:ext uri="{FF2B5EF4-FFF2-40B4-BE49-F238E27FC236}">
                <a16:creationId xmlns:a16="http://schemas.microsoft.com/office/drawing/2014/main" id="{798FE59C-12C2-B359-B292-04E73F1429D0}"/>
              </a:ext>
            </a:extLst>
          </p:cNvPr>
          <p:cNvSpPr>
            <a:spLocks noGrp="1"/>
          </p:cNvSpPr>
          <p:nvPr>
            <p:ph type="body" sz="half" idx="2"/>
          </p:nvPr>
        </p:nvSpPr>
        <p:spPr>
          <a:xfrm>
            <a:off x="3859212" y="7815659"/>
            <a:ext cx="17049849" cy="15288552"/>
          </a:xfrm>
        </p:spPr>
        <p:txBody>
          <a:bodyPr>
            <a:normAutofit/>
          </a:bodyPr>
          <a:lstStyle/>
          <a:p>
            <a:pPr>
              <a:lnSpc>
                <a:spcPts val="9500"/>
              </a:lnSpc>
            </a:pPr>
            <a:r>
              <a:rPr lang="si-LK" dirty="0"/>
              <a:t>අයදුම්පත්‍රයන් තනි තනිව අධීක්ෂණය කරන විට, දෙමාපියන්ගේ සහ දරුවන්ගේ තොරතුරු අනුව අදාළ අයදුම් පත්‍රය  අනුමත කිරීමට හෝ ප්‍රතික්ෂේප කිරීමට හැකිය</a:t>
            </a:r>
          </a:p>
          <a:p>
            <a:pPr marL="857250" indent="-857250">
              <a:lnSpc>
                <a:spcPts val="9500"/>
              </a:lnSpc>
              <a:buFont typeface="Arial" panose="020B0604020202020204" pitchFamily="34" charset="0"/>
              <a:buChar char="•"/>
            </a:pPr>
            <a:r>
              <a:rPr lang="si-LK" dirty="0"/>
              <a:t>අයදුම් පත්‍රයක් අනුමත කිරීමට අවශ්‍ය නම් “</a:t>
            </a:r>
            <a:r>
              <a:rPr lang="en-GB" dirty="0"/>
              <a:t>Approve</a:t>
            </a:r>
            <a:r>
              <a:rPr lang="si-LK" dirty="0"/>
              <a:t>”</a:t>
            </a:r>
            <a:r>
              <a:rPr lang="en-GB" dirty="0"/>
              <a:t> </a:t>
            </a:r>
            <a:r>
              <a:rPr lang="si-LK" dirty="0"/>
              <a:t>බොත්තම </a:t>
            </a:r>
            <a:r>
              <a:rPr lang="en-GB" dirty="0"/>
              <a:t>Click </a:t>
            </a:r>
            <a:r>
              <a:rPr lang="si-LK" dirty="0"/>
              <a:t>කරන්න. එහිදී ඔබව තහවුරු කිරීමේ පිටුව වෙත ගෙනි යනු ඇත.</a:t>
            </a:r>
          </a:p>
          <a:p>
            <a:pPr marL="857250" indent="-857250">
              <a:lnSpc>
                <a:spcPts val="9500"/>
              </a:lnSpc>
              <a:buFont typeface="Arial" panose="020B0604020202020204" pitchFamily="34" charset="0"/>
              <a:buChar char="•"/>
            </a:pPr>
            <a:r>
              <a:rPr lang="si-LK" dirty="0"/>
              <a:t>අයදුම් පත්‍රයක් ප්‍රතික්ෂේප කිරීමට අවශ්‍ය නම් “</a:t>
            </a:r>
            <a:r>
              <a:rPr lang="en-GB" dirty="0"/>
              <a:t>Reject</a:t>
            </a:r>
            <a:r>
              <a:rPr lang="si-LK" dirty="0"/>
              <a:t>”</a:t>
            </a:r>
            <a:r>
              <a:rPr lang="en-GB" dirty="0"/>
              <a:t> </a:t>
            </a:r>
            <a:r>
              <a:rPr lang="si-LK" dirty="0"/>
              <a:t>බොත්තම </a:t>
            </a:r>
            <a:r>
              <a:rPr lang="en-GB" dirty="0"/>
              <a:t>Click </a:t>
            </a:r>
            <a:r>
              <a:rPr lang="si-LK" dirty="0"/>
              <a:t>කරන්න</a:t>
            </a:r>
          </a:p>
          <a:p>
            <a:pPr>
              <a:lnSpc>
                <a:spcPts val="9500"/>
              </a:lnSpc>
            </a:pPr>
            <a:endParaRPr lang="si-LK" dirty="0"/>
          </a:p>
        </p:txBody>
      </p:sp>
      <p:sp>
        <p:nvSpPr>
          <p:cNvPr id="2" name="Slide Number Placeholder 21">
            <a:extLst>
              <a:ext uri="{FF2B5EF4-FFF2-40B4-BE49-F238E27FC236}">
                <a16:creationId xmlns:a16="http://schemas.microsoft.com/office/drawing/2014/main" id="{D8F123DC-88AF-C54F-136F-F79C3903956D}"/>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13</a:t>
            </a:fld>
            <a:endParaRPr lang="en-LK" dirty="0">
              <a:solidFill>
                <a:srgbClr val="C5284B"/>
              </a:solidFill>
            </a:endParaRPr>
          </a:p>
        </p:txBody>
      </p:sp>
      <p:sp>
        <p:nvSpPr>
          <p:cNvPr id="4" name="Date Placeholder 4">
            <a:extLst>
              <a:ext uri="{FF2B5EF4-FFF2-40B4-BE49-F238E27FC236}">
                <a16:creationId xmlns:a16="http://schemas.microsoft.com/office/drawing/2014/main" id="{2034EB7F-B1A6-9ED3-70F3-0A3CAD3939B2}"/>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43E1F573-E063-7928-25C9-43D83B6077B0}"/>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
        <p:nvSpPr>
          <p:cNvPr id="12" name="Title 10">
            <a:extLst>
              <a:ext uri="{FF2B5EF4-FFF2-40B4-BE49-F238E27FC236}">
                <a16:creationId xmlns:a16="http://schemas.microsoft.com/office/drawing/2014/main" id="{FFFF37DD-FD4F-D934-A635-A3E9D5670A84}"/>
              </a:ext>
            </a:extLst>
          </p:cNvPr>
          <p:cNvSpPr>
            <a:spLocks noGrp="1"/>
          </p:cNvSpPr>
          <p:nvPr>
            <p:ph type="title"/>
          </p:nvPr>
        </p:nvSpPr>
        <p:spPr>
          <a:xfrm>
            <a:off x="1422401" y="129785"/>
            <a:ext cx="27228800" cy="3837187"/>
          </a:xfrm>
        </p:spPr>
        <p:txBody>
          <a:bodyPr>
            <a:noAutofit/>
          </a:bodyPr>
          <a:lstStyle/>
          <a:p>
            <a:r>
              <a:rPr kumimoji="0" lang="si-LK" sz="88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ප්‍රතිලාභීන් සඳහා අනුමැතිය ලබාදීම </a:t>
            </a:r>
            <a:br>
              <a:rPr kumimoji="0" lang="en-GB" sz="96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br>
            <a:r>
              <a:rPr lang="si-LK" sz="9600" b="1" dirty="0">
                <a:solidFill>
                  <a:schemeClr val="bg1"/>
                </a:solidFill>
              </a:rPr>
              <a:t>කලාප අධ්‍යාපන අධ්‍යක්ෂකවරුන් විසින් අනුමැතිය ලබා දෙන ආකාරය</a:t>
            </a:r>
          </a:p>
        </p:txBody>
      </p:sp>
      <p:pic>
        <p:nvPicPr>
          <p:cNvPr id="5" name="Picture 4">
            <a:extLst>
              <a:ext uri="{FF2B5EF4-FFF2-40B4-BE49-F238E27FC236}">
                <a16:creationId xmlns:a16="http://schemas.microsoft.com/office/drawing/2014/main" id="{623C8D46-67DE-5957-1DDF-5FE3E6135EAD}"/>
              </a:ext>
            </a:extLst>
          </p:cNvPr>
          <p:cNvPicPr>
            <a:picLocks noChangeAspect="1"/>
          </p:cNvPicPr>
          <p:nvPr/>
        </p:nvPicPr>
        <p:blipFill>
          <a:blip r:embed="rId2"/>
          <a:stretch>
            <a:fillRect/>
          </a:stretch>
        </p:blipFill>
        <p:spPr>
          <a:xfrm>
            <a:off x="21444722" y="4500850"/>
            <a:ext cx="7206479" cy="18016196"/>
          </a:xfrm>
          <a:prstGeom prst="rect">
            <a:avLst/>
          </a:prstGeom>
        </p:spPr>
      </p:pic>
    </p:spTree>
    <p:extLst>
      <p:ext uri="{BB962C8B-B14F-4D97-AF65-F5344CB8AC3E}">
        <p14:creationId xmlns:p14="http://schemas.microsoft.com/office/powerpoint/2010/main" val="20961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AD1C-5CF3-3016-DE2F-E4BF4CC7532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79B8912-146B-3D89-ACB7-E729A8DE3C32}"/>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6" name="Text Placeholder 12">
            <a:extLst>
              <a:ext uri="{FF2B5EF4-FFF2-40B4-BE49-F238E27FC236}">
                <a16:creationId xmlns:a16="http://schemas.microsoft.com/office/drawing/2014/main" id="{C56BBF0C-493E-A8F6-8F9E-40EFE03E4958}"/>
              </a:ext>
            </a:extLst>
          </p:cNvPr>
          <p:cNvSpPr>
            <a:spLocks noGrp="1"/>
          </p:cNvSpPr>
          <p:nvPr>
            <p:ph type="body" sz="half" idx="2"/>
          </p:nvPr>
        </p:nvSpPr>
        <p:spPr>
          <a:xfrm>
            <a:off x="3454400" y="8817345"/>
            <a:ext cx="15392400" cy="12323483"/>
          </a:xfrm>
        </p:spPr>
        <p:txBody>
          <a:bodyPr>
            <a:normAutofit/>
          </a:bodyPr>
          <a:lstStyle/>
          <a:p>
            <a:pPr>
              <a:lnSpc>
                <a:spcPts val="9500"/>
              </a:lnSpc>
            </a:pPr>
            <a:r>
              <a:rPr lang="si-LK" dirty="0"/>
              <a:t>ප්‍රතිලාභ අපේක්ෂකයකුගේ අයදුම් පත්‍රයක් සඳහා අනුමැතිය ලබා දුන් විට එම තීරණය තහවුරු කර ගැනීම සඳහා </a:t>
            </a:r>
            <a:r>
              <a:rPr lang="en-GB" dirty="0"/>
              <a:t>Pop up Window </a:t>
            </a:r>
            <a:r>
              <a:rPr lang="si-LK" dirty="0"/>
              <a:t>එකක් විවෘත වනු ඇති අතර එහිදී</a:t>
            </a:r>
            <a:r>
              <a:rPr lang="en-GB" dirty="0"/>
              <a:t> “Confirm” </a:t>
            </a:r>
            <a:r>
              <a:rPr lang="si-LK" dirty="0"/>
              <a:t>බොත්තම</a:t>
            </a:r>
            <a:r>
              <a:rPr lang="en-GB" dirty="0"/>
              <a:t> Click</a:t>
            </a:r>
            <a:r>
              <a:rPr lang="si-LK" dirty="0"/>
              <a:t> කරන්න.</a:t>
            </a:r>
          </a:p>
          <a:p>
            <a:pPr>
              <a:lnSpc>
                <a:spcPts val="9500"/>
              </a:lnSpc>
            </a:pPr>
            <a:r>
              <a:rPr lang="si-LK" dirty="0"/>
              <a:t>මෙමගින් අදාළ දරුවාගේ ලියාපදිංචිවීම සක්‍රීය වනු ඇත.</a:t>
            </a:r>
          </a:p>
        </p:txBody>
      </p:sp>
      <p:sp>
        <p:nvSpPr>
          <p:cNvPr id="2" name="Slide Number Placeholder 21">
            <a:extLst>
              <a:ext uri="{FF2B5EF4-FFF2-40B4-BE49-F238E27FC236}">
                <a16:creationId xmlns:a16="http://schemas.microsoft.com/office/drawing/2014/main" id="{17E9070A-5912-82E1-6656-6F5B5ADE14E2}"/>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14</a:t>
            </a:fld>
            <a:endParaRPr lang="en-LK" dirty="0">
              <a:solidFill>
                <a:srgbClr val="C5284B"/>
              </a:solidFill>
            </a:endParaRPr>
          </a:p>
        </p:txBody>
      </p:sp>
      <p:sp>
        <p:nvSpPr>
          <p:cNvPr id="4" name="Date Placeholder 4">
            <a:extLst>
              <a:ext uri="{FF2B5EF4-FFF2-40B4-BE49-F238E27FC236}">
                <a16:creationId xmlns:a16="http://schemas.microsoft.com/office/drawing/2014/main" id="{FDF5BB18-E366-D72E-D3B9-98424173BF0D}"/>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854BE2E4-DC4E-538B-7B11-11FD36EA1B6B}"/>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
        <p:nvSpPr>
          <p:cNvPr id="12" name="Title 10">
            <a:extLst>
              <a:ext uri="{FF2B5EF4-FFF2-40B4-BE49-F238E27FC236}">
                <a16:creationId xmlns:a16="http://schemas.microsoft.com/office/drawing/2014/main" id="{A1566659-4E93-1AFC-20F6-31C69EC521EC}"/>
              </a:ext>
            </a:extLst>
          </p:cNvPr>
          <p:cNvSpPr>
            <a:spLocks noGrp="1"/>
          </p:cNvSpPr>
          <p:nvPr>
            <p:ph type="title"/>
          </p:nvPr>
        </p:nvSpPr>
        <p:spPr>
          <a:xfrm>
            <a:off x="1422400" y="129785"/>
            <a:ext cx="28295599" cy="3837187"/>
          </a:xfrm>
        </p:spPr>
        <p:txBody>
          <a:bodyPr>
            <a:noAutofit/>
          </a:bodyPr>
          <a:lstStyle/>
          <a:p>
            <a:r>
              <a:rPr kumimoji="0" lang="si-LK" sz="88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ප්‍රතිලාභීන් සඳහා අනුමැතිය ලබාදීම </a:t>
            </a:r>
            <a:br>
              <a:rPr kumimoji="0" lang="en-GB" sz="96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br>
            <a:r>
              <a:rPr lang="si-LK" sz="9600" b="1" dirty="0">
                <a:solidFill>
                  <a:schemeClr val="bg1"/>
                </a:solidFill>
              </a:rPr>
              <a:t>කලාප අධ්‍යාපන අධ්‍යක්ෂකවරුන් විසින් අනුමැතිය ලබා දෙන ආකාරය</a:t>
            </a:r>
          </a:p>
        </p:txBody>
      </p:sp>
      <p:pic>
        <p:nvPicPr>
          <p:cNvPr id="5" name="Picture 4">
            <a:extLst>
              <a:ext uri="{FF2B5EF4-FFF2-40B4-BE49-F238E27FC236}">
                <a16:creationId xmlns:a16="http://schemas.microsoft.com/office/drawing/2014/main" id="{A79EE41E-8A66-2070-815A-EA37DC995A77}"/>
              </a:ext>
            </a:extLst>
          </p:cNvPr>
          <p:cNvPicPr>
            <a:picLocks noChangeAspect="1"/>
          </p:cNvPicPr>
          <p:nvPr/>
        </p:nvPicPr>
        <p:blipFill>
          <a:blip r:embed="rId2"/>
          <a:stretch>
            <a:fillRect/>
          </a:stretch>
        </p:blipFill>
        <p:spPr>
          <a:xfrm>
            <a:off x="19644303" y="4704265"/>
            <a:ext cx="8212565" cy="17976113"/>
          </a:xfrm>
          <a:prstGeom prst="rect">
            <a:avLst/>
          </a:prstGeom>
        </p:spPr>
      </p:pic>
    </p:spTree>
    <p:extLst>
      <p:ext uri="{BB962C8B-B14F-4D97-AF65-F5344CB8AC3E}">
        <p14:creationId xmlns:p14="http://schemas.microsoft.com/office/powerpoint/2010/main" val="380319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712FB-FCBE-0464-99A2-BBC51ACD377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41CD343-6481-7404-B6CD-922726BDA709}"/>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6" name="Text Placeholder 12">
            <a:extLst>
              <a:ext uri="{FF2B5EF4-FFF2-40B4-BE49-F238E27FC236}">
                <a16:creationId xmlns:a16="http://schemas.microsoft.com/office/drawing/2014/main" id="{0EE6B90A-0000-E2CC-E410-6C9345EF14E2}"/>
              </a:ext>
            </a:extLst>
          </p:cNvPr>
          <p:cNvSpPr>
            <a:spLocks noGrp="1"/>
          </p:cNvSpPr>
          <p:nvPr>
            <p:ph type="body" sz="half" idx="2"/>
          </p:nvPr>
        </p:nvSpPr>
        <p:spPr>
          <a:xfrm>
            <a:off x="4779887" y="7730252"/>
            <a:ext cx="14015880" cy="15269883"/>
          </a:xfrm>
        </p:spPr>
        <p:txBody>
          <a:bodyPr>
            <a:normAutofit/>
          </a:bodyPr>
          <a:lstStyle/>
          <a:p>
            <a:pPr>
              <a:lnSpc>
                <a:spcPts val="9500"/>
              </a:lnSpc>
            </a:pPr>
            <a:r>
              <a:rPr lang="si-LK" dirty="0"/>
              <a:t>ප්‍රතිලාභ අපේක්ෂකයකුගේ අයදුම් පත්‍රයක් ප්‍රතික්ෂේප කළවිට එම ප්‍රතික්ෂේප කිරීම සඳහා හේතුව විමසීම සඳහා </a:t>
            </a:r>
            <a:r>
              <a:rPr lang="en-GB" dirty="0"/>
              <a:t>Pop up Window </a:t>
            </a:r>
            <a:r>
              <a:rPr lang="si-LK" dirty="0"/>
              <a:t>එකක් විවෘත වනු ඇත. එහිදී අදාළ හේතුව තෝරා “</a:t>
            </a:r>
            <a:r>
              <a:rPr lang="en-GB" dirty="0"/>
              <a:t>Confirm Rejection</a:t>
            </a:r>
            <a:r>
              <a:rPr lang="si-LK" dirty="0"/>
              <a:t>”</a:t>
            </a:r>
            <a:r>
              <a:rPr lang="en-GB" dirty="0"/>
              <a:t> </a:t>
            </a:r>
            <a:r>
              <a:rPr lang="si-LK" dirty="0"/>
              <a:t>බොත්තම </a:t>
            </a:r>
            <a:r>
              <a:rPr lang="en-GB" dirty="0"/>
              <a:t>Click </a:t>
            </a:r>
            <a:r>
              <a:rPr lang="si-LK" dirty="0"/>
              <a:t>කරන්න </a:t>
            </a:r>
          </a:p>
          <a:p>
            <a:pPr>
              <a:lnSpc>
                <a:spcPts val="9500"/>
              </a:lnSpc>
            </a:pPr>
            <a:r>
              <a:rPr lang="si-LK" dirty="0"/>
              <a:t>එවිට එම අයදුම් පත්‍රය ප්‍රතික්ෂේප වූ බවට අදාළ ප්‍රතිලාභ අපේක්ෂකයා වෙත පණිවිඩයක් මගින් දැනුම් දෙනු ඇත.</a:t>
            </a:r>
          </a:p>
        </p:txBody>
      </p:sp>
      <p:sp>
        <p:nvSpPr>
          <p:cNvPr id="2" name="Slide Number Placeholder 21">
            <a:extLst>
              <a:ext uri="{FF2B5EF4-FFF2-40B4-BE49-F238E27FC236}">
                <a16:creationId xmlns:a16="http://schemas.microsoft.com/office/drawing/2014/main" id="{4DAAF105-40BB-BC5C-357B-B990F9B83580}"/>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15</a:t>
            </a:fld>
            <a:endParaRPr lang="en-LK" dirty="0">
              <a:solidFill>
                <a:srgbClr val="C5284B"/>
              </a:solidFill>
            </a:endParaRPr>
          </a:p>
        </p:txBody>
      </p:sp>
      <p:sp>
        <p:nvSpPr>
          <p:cNvPr id="4" name="Date Placeholder 4">
            <a:extLst>
              <a:ext uri="{FF2B5EF4-FFF2-40B4-BE49-F238E27FC236}">
                <a16:creationId xmlns:a16="http://schemas.microsoft.com/office/drawing/2014/main" id="{50138152-1491-B86C-DB53-D6925C1FCA21}"/>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E637629C-36E9-C1F7-3D48-28C267665851}"/>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
        <p:nvSpPr>
          <p:cNvPr id="12" name="Title 10">
            <a:extLst>
              <a:ext uri="{FF2B5EF4-FFF2-40B4-BE49-F238E27FC236}">
                <a16:creationId xmlns:a16="http://schemas.microsoft.com/office/drawing/2014/main" id="{9638AAF1-ED94-2347-C75E-3A99A67C7C0C}"/>
              </a:ext>
            </a:extLst>
          </p:cNvPr>
          <p:cNvSpPr>
            <a:spLocks noGrp="1"/>
          </p:cNvSpPr>
          <p:nvPr>
            <p:ph type="title"/>
          </p:nvPr>
        </p:nvSpPr>
        <p:spPr>
          <a:xfrm>
            <a:off x="1422400" y="129785"/>
            <a:ext cx="28295599" cy="3837187"/>
          </a:xfrm>
        </p:spPr>
        <p:txBody>
          <a:bodyPr>
            <a:noAutofit/>
          </a:bodyPr>
          <a:lstStyle/>
          <a:p>
            <a:r>
              <a:rPr kumimoji="0" lang="si-LK" sz="88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ප්‍රතිලාභීන් සඳහා අනුමැතිය ලබාදීම </a:t>
            </a:r>
            <a:br>
              <a:rPr kumimoji="0" lang="en-GB" sz="96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br>
            <a:r>
              <a:rPr lang="si-LK" sz="9600" b="1" dirty="0">
                <a:solidFill>
                  <a:schemeClr val="bg1"/>
                </a:solidFill>
              </a:rPr>
              <a:t>කලාප අධ්‍යාපන අධ්‍යක්ෂකවරුන් විසින් අනුමැතිය ලබා දෙන ආකාරය</a:t>
            </a:r>
          </a:p>
        </p:txBody>
      </p:sp>
      <p:pic>
        <p:nvPicPr>
          <p:cNvPr id="5" name="Picture 4">
            <a:extLst>
              <a:ext uri="{FF2B5EF4-FFF2-40B4-BE49-F238E27FC236}">
                <a16:creationId xmlns:a16="http://schemas.microsoft.com/office/drawing/2014/main" id="{75B287E0-A5D1-350B-96DC-4AC706F05A34}"/>
              </a:ext>
            </a:extLst>
          </p:cNvPr>
          <p:cNvPicPr>
            <a:picLocks noChangeAspect="1"/>
          </p:cNvPicPr>
          <p:nvPr/>
        </p:nvPicPr>
        <p:blipFill>
          <a:blip r:embed="rId2"/>
          <a:stretch>
            <a:fillRect/>
          </a:stretch>
        </p:blipFill>
        <p:spPr>
          <a:xfrm>
            <a:off x="19443261" y="5112076"/>
            <a:ext cx="8598339" cy="17323125"/>
          </a:xfrm>
          <a:prstGeom prst="rect">
            <a:avLst/>
          </a:prstGeom>
        </p:spPr>
      </p:pic>
    </p:spTree>
    <p:extLst>
      <p:ext uri="{BB962C8B-B14F-4D97-AF65-F5344CB8AC3E}">
        <p14:creationId xmlns:p14="http://schemas.microsoft.com/office/powerpoint/2010/main" val="2739391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2AC56-CE68-F143-5EC3-9150D0B7EDE1}"/>
            </a:ext>
          </a:extLst>
        </p:cNvPr>
        <p:cNvGrpSpPr/>
        <p:nvPr/>
      </p:nvGrpSpPr>
      <p:grpSpPr>
        <a:xfrm>
          <a:off x="0" y="0"/>
          <a:ext cx="0" cy="0"/>
          <a:chOff x="0" y="0"/>
          <a:chExt cx="0" cy="0"/>
        </a:xfrm>
      </p:grpSpPr>
      <p:pic>
        <p:nvPicPr>
          <p:cNvPr id="9" name="Picture 8" descr="A screenshot of a phone&#10;&#10;Description automatically generated">
            <a:extLst>
              <a:ext uri="{FF2B5EF4-FFF2-40B4-BE49-F238E27FC236}">
                <a16:creationId xmlns:a16="http://schemas.microsoft.com/office/drawing/2014/main" id="{8F2A6823-0F7A-54F6-C895-BE45CF2AF179}"/>
              </a:ext>
            </a:extLst>
          </p:cNvPr>
          <p:cNvPicPr>
            <a:picLocks noChangeAspect="1"/>
          </p:cNvPicPr>
          <p:nvPr/>
        </p:nvPicPr>
        <p:blipFill>
          <a:blip r:embed="rId2"/>
          <a:srcRect t="1907" b="47800"/>
          <a:stretch/>
        </p:blipFill>
        <p:spPr>
          <a:xfrm>
            <a:off x="7178596" y="-1"/>
            <a:ext cx="18153216" cy="1877597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EB458933-1320-0B01-0B80-AD378D6DFC97}"/>
              </a:ext>
            </a:extLst>
          </p:cNvPr>
          <p:cNvPicPr>
            <a:picLocks noChangeAspect="1"/>
          </p:cNvPicPr>
          <p:nvPr/>
        </p:nvPicPr>
        <p:blipFill>
          <a:blip r:embed="rId3"/>
          <a:srcRect t="81245" b="6834"/>
          <a:stretch/>
        </p:blipFill>
        <p:spPr>
          <a:xfrm>
            <a:off x="8113655" y="19202400"/>
            <a:ext cx="16283101" cy="4309155"/>
          </a:xfrm>
          <a:prstGeom prst="rect">
            <a:avLst/>
          </a:prstGeom>
        </p:spPr>
      </p:pic>
    </p:spTree>
    <p:extLst>
      <p:ext uri="{BB962C8B-B14F-4D97-AF65-F5344CB8AC3E}">
        <p14:creationId xmlns:p14="http://schemas.microsoft.com/office/powerpoint/2010/main" val="324906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3BABA-2971-D111-A74C-AFB0484231F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8837B85-1A5D-19F0-9481-3ABA376F5DF7}"/>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FE2C527B-415B-0C4F-2F94-7AC097BD8626}"/>
              </a:ext>
            </a:extLst>
          </p:cNvPr>
          <p:cNvSpPr>
            <a:spLocks noGrp="1"/>
          </p:cNvSpPr>
          <p:nvPr>
            <p:ph type="title"/>
          </p:nvPr>
        </p:nvSpPr>
        <p:spPr>
          <a:xfrm>
            <a:off x="-1" y="0"/>
            <a:ext cx="32510413" cy="3837187"/>
          </a:xfrm>
        </p:spPr>
        <p:txBody>
          <a:bodyPr>
            <a:normAutofit/>
          </a:bodyPr>
          <a:lstStyle/>
          <a:p>
            <a:pPr algn="ctr"/>
            <a:r>
              <a:rPr lang="si-LK" sz="13300" b="1" dirty="0">
                <a:solidFill>
                  <a:schemeClr val="bg1"/>
                </a:solidFill>
              </a:rPr>
              <a:t>පටුන</a:t>
            </a:r>
            <a:endParaRPr lang="en-LK" sz="13300" b="1" dirty="0">
              <a:solidFill>
                <a:schemeClr val="bg1"/>
              </a:solidFill>
            </a:endParaRPr>
          </a:p>
        </p:txBody>
      </p:sp>
      <p:sp>
        <p:nvSpPr>
          <p:cNvPr id="13" name="Text Placeholder 12">
            <a:extLst>
              <a:ext uri="{FF2B5EF4-FFF2-40B4-BE49-F238E27FC236}">
                <a16:creationId xmlns:a16="http://schemas.microsoft.com/office/drawing/2014/main" id="{A491F2A5-8832-4404-2CCE-6194D21B10E2}"/>
              </a:ext>
            </a:extLst>
          </p:cNvPr>
          <p:cNvSpPr>
            <a:spLocks noGrp="1"/>
          </p:cNvSpPr>
          <p:nvPr>
            <p:ph type="body" sz="half" idx="2"/>
          </p:nvPr>
        </p:nvSpPr>
        <p:spPr>
          <a:xfrm>
            <a:off x="2768586" y="5850131"/>
            <a:ext cx="48996614" cy="17397828"/>
          </a:xfrm>
        </p:spPr>
        <p:txBody>
          <a:bodyPr numCol="2">
            <a:normAutofit/>
          </a:bodyPr>
          <a:lstStyle/>
          <a:p>
            <a:pPr marL="857250" indent="-857250">
              <a:buFont typeface="Arial" panose="020B0604020202020204" pitchFamily="34" charset="0"/>
              <a:buChar char="•"/>
            </a:pPr>
            <a:r>
              <a:rPr lang="si-LK" sz="7200" dirty="0">
                <a:solidFill>
                  <a:srgbClr val="C5284B"/>
                </a:solidFill>
              </a:rPr>
              <a:t>හැඳින්වීම</a:t>
            </a:r>
            <a:endParaRPr lang="en-LK" sz="7200" dirty="0">
              <a:solidFill>
                <a:srgbClr val="C5284B"/>
              </a:solidFill>
            </a:endParaRPr>
          </a:p>
          <a:p>
            <a:pPr marL="857250" indent="-857250">
              <a:buFont typeface="Arial" panose="020B0604020202020204" pitchFamily="34" charset="0"/>
              <a:buChar char="•"/>
            </a:pPr>
            <a:r>
              <a:rPr lang="si-LK" sz="6600" b="1" dirty="0">
                <a:solidFill>
                  <a:srgbClr val="C5284B"/>
                </a:solidFill>
              </a:rPr>
              <a:t>නව පරිශීලක ලියාපදිංචිය</a:t>
            </a:r>
            <a:r>
              <a:rPr lang="si-LK" sz="6600" b="1" dirty="0"/>
              <a:t> </a:t>
            </a:r>
          </a:p>
          <a:p>
            <a:pPr marL="4108216" lvl="2" indent="-857250">
              <a:buFont typeface="Arial" panose="020B0604020202020204" pitchFamily="34" charset="0"/>
              <a:buChar char="•"/>
            </a:pPr>
            <a:r>
              <a:rPr lang="si-LK" sz="5600" dirty="0"/>
              <a:t>නව පරිශීලක ලියාපදිංචිය සාරංශ ලෙස</a:t>
            </a:r>
          </a:p>
          <a:p>
            <a:pPr marL="4108216" lvl="2" indent="-857250">
              <a:buFont typeface="Arial" panose="020B0604020202020204" pitchFamily="34" charset="0"/>
              <a:buChar char="•"/>
            </a:pPr>
            <a:r>
              <a:rPr lang="si-LK" sz="5600" dirty="0"/>
              <a:t>විදුහල්පතිවරුන් ඇතුළුවන ආකාරය</a:t>
            </a:r>
          </a:p>
          <a:p>
            <a:pPr marL="4108216" lvl="2" indent="-857250">
              <a:buFont typeface="Arial" panose="020B0604020202020204" pitchFamily="34" charset="0"/>
              <a:buChar char="•"/>
            </a:pPr>
            <a:r>
              <a:rPr lang="si-LK" sz="5600" dirty="0"/>
              <a:t>විදුහල්පති විසින් මාපිය/භාරකරු ලියාපදිංචිය</a:t>
            </a:r>
          </a:p>
          <a:p>
            <a:pPr marL="4108216" lvl="2" indent="-857250">
              <a:buFont typeface="Arial" panose="020B0604020202020204" pitchFamily="34" charset="0"/>
              <a:buChar char="•"/>
            </a:pPr>
            <a:r>
              <a:rPr lang="si-LK" sz="5600" dirty="0"/>
              <a:t>විදුහල්පති විසින් ලියාපදිංචිය තහවුරු කිරීම</a:t>
            </a:r>
          </a:p>
          <a:p>
            <a:pPr marL="857250" marR="0" lvl="0" indent="-857250" algn="l" defTabSz="3250966" rtl="0" eaLnBrk="1" fontAlgn="auto" latinLnBrk="0" hangingPunct="1">
              <a:lnSpc>
                <a:spcPct val="90000"/>
              </a:lnSpc>
              <a:spcBef>
                <a:spcPts val="3555"/>
              </a:spcBef>
              <a:spcAft>
                <a:spcPts val="0"/>
              </a:spcAft>
              <a:buClrTx/>
              <a:buSzTx/>
              <a:buFont typeface="Arial" panose="020B0604020202020204" pitchFamily="34" charset="0"/>
              <a:buChar char="•"/>
              <a:tabLst/>
              <a:defRPr/>
            </a:pPr>
            <a:r>
              <a:rPr kumimoji="0" lang="si-LK" sz="6600" b="1" i="0" u="none" strike="noStrike" kern="1200" cap="none" spc="0" normalizeH="0" baseline="0" noProof="0" dirty="0">
                <a:ln>
                  <a:noFill/>
                </a:ln>
                <a:solidFill>
                  <a:srgbClr val="C5284B"/>
                </a:solidFill>
                <a:effectLst/>
                <a:uLnTx/>
                <a:uFillTx/>
                <a:latin typeface="Aptos" panose="02110004020202020204"/>
                <a:ea typeface="+mn-ea"/>
                <a:cs typeface="Iskoola Pota" panose="020B0502040204020203" pitchFamily="34" charset="0"/>
              </a:rPr>
              <a:t>ප්‍රතිලාභීන් සඳහා අනුමැතිය ලබාදීම</a:t>
            </a:r>
          </a:p>
          <a:p>
            <a:pPr marL="4108216" lvl="2" indent="-857250">
              <a:buFont typeface="Arial" panose="020B0604020202020204" pitchFamily="34" charset="0"/>
              <a:buChar char="•"/>
            </a:pPr>
            <a:r>
              <a:rPr lang="si-LK" sz="5600" dirty="0"/>
              <a:t>කලාප අධ්‍යාපන අධ්‍යක්ෂකවරුන් ඇතුළුවන ආකාරය</a:t>
            </a:r>
          </a:p>
          <a:p>
            <a:pPr marL="4108216" lvl="2" indent="-857250">
              <a:buFont typeface="Arial" panose="020B0604020202020204" pitchFamily="34" charset="0"/>
              <a:buChar char="•"/>
            </a:pPr>
            <a:r>
              <a:rPr lang="si-LK" sz="5600" dirty="0"/>
              <a:t>කලාප අධ්‍යාපන අධ්‍යක්ෂකවරුන් “</a:t>
            </a:r>
            <a:r>
              <a:rPr lang="en-GB" sz="5600" dirty="0"/>
              <a:t>Side Navigation</a:t>
            </a:r>
            <a:r>
              <a:rPr lang="si-LK" sz="5600" dirty="0"/>
              <a:t>” සිදු කරන ආකාරය</a:t>
            </a:r>
          </a:p>
          <a:p>
            <a:pPr marL="4108216" lvl="2" indent="-857250">
              <a:buFont typeface="Arial" panose="020B0604020202020204" pitchFamily="34" charset="0"/>
              <a:buChar char="•"/>
            </a:pPr>
            <a:r>
              <a:rPr lang="si-LK" sz="5600" dirty="0"/>
              <a:t>කලාප අධ්‍යාපන අධ්‍යක්ෂකවරුන් විසින් අනුමැතිය ලබා දෙන ආකාරය</a:t>
            </a:r>
          </a:p>
          <a:p>
            <a:endParaRPr lang="si-LK" sz="6600" dirty="0">
              <a:solidFill>
                <a:srgbClr val="C5284B"/>
              </a:solidFill>
            </a:endParaRPr>
          </a:p>
          <a:p>
            <a:pPr marL="2482733" lvl="1" indent="-857250">
              <a:buFont typeface="Arial" panose="020B0604020202020204" pitchFamily="34" charset="0"/>
              <a:buChar char="•"/>
            </a:pPr>
            <a:endParaRPr lang="si-LK" sz="6000" dirty="0"/>
          </a:p>
          <a:p>
            <a:pPr marL="2482733" lvl="1" indent="-857250">
              <a:buFont typeface="Arial" panose="020B0604020202020204" pitchFamily="34" charset="0"/>
              <a:buChar char="•"/>
            </a:pPr>
            <a:endParaRPr lang="si-LK" sz="5889" dirty="0"/>
          </a:p>
          <a:p>
            <a:endParaRPr lang="en-US" sz="5400" dirty="0"/>
          </a:p>
        </p:txBody>
      </p:sp>
      <p:sp>
        <p:nvSpPr>
          <p:cNvPr id="2" name="Slide Number Placeholder 21">
            <a:extLst>
              <a:ext uri="{FF2B5EF4-FFF2-40B4-BE49-F238E27FC236}">
                <a16:creationId xmlns:a16="http://schemas.microsoft.com/office/drawing/2014/main" id="{869C29D5-59E6-EC1A-A86E-D9D6C8BAA81C}"/>
              </a:ext>
            </a:extLst>
          </p:cNvPr>
          <p:cNvSpPr txBox="1">
            <a:spLocks/>
          </p:cNvSpPr>
          <p:nvPr/>
        </p:nvSpPr>
        <p:spPr>
          <a:xfrm>
            <a:off x="838187" y="22598890"/>
            <a:ext cx="30834040" cy="1298138"/>
          </a:xfrm>
          <a:prstGeom prst="rect">
            <a:avLst/>
          </a:prstGeom>
        </p:spPr>
        <p:txBody>
          <a:bodyPr vert="horz" lIns="91440" tIns="45720" rIns="91440" bIns="45720" rtlCol="0" anchor="ctr"/>
          <a:lstStyle>
            <a:defPPr>
              <a:defRPr lang="en-US"/>
            </a:defPPr>
            <a:lvl1pPr marL="0" algn="r"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08579AB-71A7-8140-8542-2CB545040896}" type="slidenum">
              <a:rPr lang="en-LK" smtClean="0">
                <a:solidFill>
                  <a:srgbClr val="C5284B"/>
                </a:solidFill>
              </a:rPr>
              <a:pPr algn="ctr"/>
              <a:t>2</a:t>
            </a:fld>
            <a:endParaRPr lang="en-LK" dirty="0">
              <a:solidFill>
                <a:srgbClr val="C5284B"/>
              </a:solidFill>
            </a:endParaRPr>
          </a:p>
        </p:txBody>
      </p:sp>
      <p:sp>
        <p:nvSpPr>
          <p:cNvPr id="3" name="Date Placeholder 4">
            <a:extLst>
              <a:ext uri="{FF2B5EF4-FFF2-40B4-BE49-F238E27FC236}">
                <a16:creationId xmlns:a16="http://schemas.microsoft.com/office/drawing/2014/main" id="{D63E97ED-180D-0EA6-0561-537D03EE838A}"/>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Tree>
    <p:extLst>
      <p:ext uri="{BB962C8B-B14F-4D97-AF65-F5344CB8AC3E}">
        <p14:creationId xmlns:p14="http://schemas.microsoft.com/office/powerpoint/2010/main" val="277970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9448542-8E52-BE47-A8BA-1DD9899076F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6663AB8-1ACE-041C-B5A4-0A2692CDCE12}"/>
              </a:ext>
            </a:extLst>
          </p:cNvPr>
          <p:cNvSpPr>
            <a:spLocks noGrp="1"/>
          </p:cNvSpPr>
          <p:nvPr>
            <p:ph type="title"/>
          </p:nvPr>
        </p:nvSpPr>
        <p:spPr>
          <a:xfrm>
            <a:off x="2423161" y="1298143"/>
            <a:ext cx="30053407" cy="4712806"/>
          </a:xfrm>
        </p:spPr>
        <p:txBody>
          <a:bodyPr>
            <a:normAutofit/>
          </a:bodyPr>
          <a:lstStyle/>
          <a:p>
            <a:r>
              <a:rPr lang="si-LK" sz="16000" b="1" dirty="0">
                <a:solidFill>
                  <a:schemeClr val="bg1"/>
                </a:solidFill>
              </a:rPr>
              <a:t>1.හැදින්වීම</a:t>
            </a:r>
            <a:endParaRPr lang="en-LK" sz="16000" b="1" dirty="0">
              <a:solidFill>
                <a:schemeClr val="bg1"/>
              </a:solidFill>
            </a:endParaRPr>
          </a:p>
        </p:txBody>
      </p:sp>
      <p:sp>
        <p:nvSpPr>
          <p:cNvPr id="2" name="Text Placeholder 12">
            <a:extLst>
              <a:ext uri="{FF2B5EF4-FFF2-40B4-BE49-F238E27FC236}">
                <a16:creationId xmlns:a16="http://schemas.microsoft.com/office/drawing/2014/main" id="{03EEEED8-7CAA-48B0-781D-36D1440F432D}"/>
              </a:ext>
            </a:extLst>
          </p:cNvPr>
          <p:cNvSpPr txBox="1">
            <a:spLocks/>
          </p:cNvSpPr>
          <p:nvPr/>
        </p:nvSpPr>
        <p:spPr>
          <a:xfrm>
            <a:off x="1802683" y="6413794"/>
            <a:ext cx="29337454" cy="8680107"/>
          </a:xfrm>
          <a:prstGeom prst="rect">
            <a:avLst/>
          </a:prstGeom>
        </p:spPr>
        <p:txBody>
          <a:bodyPr/>
          <a:lstStyle>
            <a:lvl1pPr marL="812742" indent="-812742" algn="l" defTabSz="3250966" rtl="0" eaLnBrk="1" latinLnBrk="0" hangingPunct="1">
              <a:lnSpc>
                <a:spcPct val="90000"/>
              </a:lnSpc>
              <a:spcBef>
                <a:spcPts val="3555"/>
              </a:spcBef>
              <a:buFont typeface="Arial" panose="020B0604020202020204" pitchFamily="34" charset="0"/>
              <a:buChar char="•"/>
              <a:defRPr sz="9955" kern="1200">
                <a:solidFill>
                  <a:schemeClr val="tx1"/>
                </a:solidFill>
                <a:latin typeface="+mn-lt"/>
                <a:ea typeface="+mn-ea"/>
                <a:cs typeface="+mn-cs"/>
              </a:defRPr>
            </a:lvl1pPr>
            <a:lvl2pPr marL="2438225" indent="-812742" algn="l" defTabSz="3250966" rtl="0" eaLnBrk="1" latinLnBrk="0" hangingPunct="1">
              <a:lnSpc>
                <a:spcPct val="90000"/>
              </a:lnSpc>
              <a:spcBef>
                <a:spcPts val="1778"/>
              </a:spcBef>
              <a:buFont typeface="Arial" panose="020B0604020202020204" pitchFamily="34" charset="0"/>
              <a:buChar char="•"/>
              <a:defRPr sz="8533" kern="1200">
                <a:solidFill>
                  <a:schemeClr val="tx1"/>
                </a:solidFill>
                <a:latin typeface="+mn-lt"/>
                <a:ea typeface="+mn-ea"/>
                <a:cs typeface="+mn-cs"/>
              </a:defRPr>
            </a:lvl2pPr>
            <a:lvl3pPr marL="4063708" indent="-812742" algn="l" defTabSz="3250966" rtl="0" eaLnBrk="1" latinLnBrk="0" hangingPunct="1">
              <a:lnSpc>
                <a:spcPct val="90000"/>
              </a:lnSpc>
              <a:spcBef>
                <a:spcPts val="1778"/>
              </a:spcBef>
              <a:buFont typeface="Arial" panose="020B0604020202020204" pitchFamily="34" charset="0"/>
              <a:buChar char="•"/>
              <a:defRPr sz="7111" kern="1200">
                <a:solidFill>
                  <a:schemeClr val="tx1"/>
                </a:solidFill>
                <a:latin typeface="+mn-lt"/>
                <a:ea typeface="+mn-ea"/>
                <a:cs typeface="+mn-cs"/>
              </a:defRPr>
            </a:lvl3pPr>
            <a:lvl4pPr marL="5689191"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4pPr>
            <a:lvl5pPr marL="7314674"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5pPr>
            <a:lvl6pPr marL="8940157"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6pPr>
            <a:lvl7pPr marL="10565641"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7pPr>
            <a:lvl8pPr marL="12191124"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8pPr>
            <a:lvl9pPr marL="13816607"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9pPr>
          </a:lstStyle>
          <a:p>
            <a:pPr marL="0" indent="0">
              <a:buNone/>
            </a:pPr>
            <a:r>
              <a:rPr lang="si-LK" sz="6600" b="1" i="0" u="none" strike="noStrike" dirty="0">
                <a:effectLst/>
                <a:latin typeface="Aptos" panose="020B0004020202020204" pitchFamily="34" charset="0"/>
              </a:rPr>
              <a:t>ශ</a:t>
            </a:r>
            <a:r>
              <a:rPr lang="si-LK" sz="6600" b="1" dirty="0">
                <a:latin typeface="Aptos" panose="020B0004020202020204" pitchFamily="34" charset="0"/>
              </a:rPr>
              <a:t>ිෂ්‍යාධාර </a:t>
            </a:r>
            <a:r>
              <a:rPr lang="si-LK" sz="6600" dirty="0">
                <a:latin typeface="Aptos" panose="020B0004020202020204" pitchFamily="34" charset="0"/>
              </a:rPr>
              <a:t>වැඩසටහන</a:t>
            </a:r>
            <a:r>
              <a:rPr lang="si-LK" sz="6600" i="0" u="none" strike="noStrike" dirty="0">
                <a:effectLst/>
                <a:latin typeface="Aptos" panose="020B0004020202020204" pitchFamily="34" charset="0"/>
              </a:rPr>
              <a:t> මඟින් රට පුරා සිටින අඩු වරප්‍රසාද ලත් දරුවන්ට සහනාධාර පොත් සහ පාසල් උපකරණ සපයීම සිදු කරන අතර අස්වැසුම වැඩසටහන යටතේ දැනටමත් ලියාපදිංචි </a:t>
            </a:r>
            <a:r>
              <a:rPr lang="si-LK" sz="6600" dirty="0">
                <a:latin typeface="Aptos" panose="020B0004020202020204" pitchFamily="34" charset="0"/>
              </a:rPr>
              <a:t>වී ඇති පුද්ගලයින්හට </a:t>
            </a:r>
            <a:r>
              <a:rPr lang="si-LK" sz="6600" i="0" u="none" strike="noStrike" dirty="0">
                <a:effectLst/>
                <a:latin typeface="Aptos" panose="020B0004020202020204" pitchFamily="34" charset="0"/>
              </a:rPr>
              <a:t>සහ ශිෂ්‍යාධාර වැඩසටහනට අලුතින් ලියාපදිංචි වූ පුද්ගලයින්හට</a:t>
            </a:r>
            <a:r>
              <a:rPr lang="si-LK" sz="6600" dirty="0">
                <a:latin typeface="Aptos" panose="020B0004020202020204" pitchFamily="34" charset="0"/>
              </a:rPr>
              <a:t> </a:t>
            </a:r>
            <a:r>
              <a:rPr lang="si-LK" sz="6600" i="0" u="none" strike="noStrike" dirty="0">
                <a:effectLst/>
                <a:latin typeface="Aptos" panose="020B0004020202020204" pitchFamily="34" charset="0"/>
              </a:rPr>
              <a:t>මෙම වැඩසටහන ඔස්සේ ප්‍රතිලාභ ලබා ගත හැක.</a:t>
            </a:r>
          </a:p>
          <a:p>
            <a:pPr marL="0" indent="0">
              <a:buNone/>
            </a:pPr>
            <a:r>
              <a:rPr lang="si-LK" sz="6600" b="1" dirty="0">
                <a:latin typeface="Aptos" panose="020B0004020202020204" pitchFamily="34" charset="0"/>
              </a:rPr>
              <a:t>සුදුසුකම් ලැබීම හා අනුමැතිය ලැබීම</a:t>
            </a:r>
          </a:p>
          <a:p>
            <a:pPr lvl="1"/>
            <a:r>
              <a:rPr lang="si-LK" sz="6600" dirty="0">
                <a:latin typeface="Aptos" panose="020B0004020202020204" pitchFamily="34" charset="0"/>
              </a:rPr>
              <a:t>නව ශිෂ්‍යාධාර ප්‍රතිලාභ අපේක්ෂකයකුගේ විස්තර ඔවුන්ගේ අදාළ පාසල් </a:t>
            </a:r>
            <a:r>
              <a:rPr lang="si-LK" sz="6600" b="1" dirty="0">
                <a:latin typeface="Aptos" panose="020B0004020202020204" pitchFamily="34" charset="0"/>
              </a:rPr>
              <a:t>විදුහල්පති </a:t>
            </a:r>
            <a:r>
              <a:rPr lang="si-LK" sz="6600" dirty="0">
                <a:latin typeface="Aptos" panose="020B0004020202020204" pitchFamily="34" charset="0"/>
              </a:rPr>
              <a:t>විසින් ඉදිරිපත් කිරිමෙන් පසු </a:t>
            </a:r>
            <a:r>
              <a:rPr lang="si-LK" sz="6600" b="1" dirty="0">
                <a:latin typeface="Aptos" panose="020B0004020202020204" pitchFamily="34" charset="0"/>
              </a:rPr>
              <a:t>කලාප අධ්‍යාපන අධ්‍යක්ෂ </a:t>
            </a:r>
            <a:r>
              <a:rPr lang="si-LK" sz="6600" dirty="0">
                <a:latin typeface="Aptos" panose="020B0004020202020204" pitchFamily="34" charset="0"/>
              </a:rPr>
              <a:t>විසින් අනුමත කරනු ලැබේ. අදාළ අනුමැතිය ලැබීමෙන් අනතුරුව </a:t>
            </a:r>
            <a:r>
              <a:rPr lang="si-LK" sz="6600" b="1" dirty="0">
                <a:latin typeface="Aptos" panose="020B0004020202020204" pitchFamily="34" charset="0"/>
              </a:rPr>
              <a:t>විදුහල්පති </a:t>
            </a:r>
            <a:r>
              <a:rPr lang="si-LK" sz="6600" dirty="0">
                <a:latin typeface="Aptos" panose="020B0004020202020204" pitchFamily="34" charset="0"/>
              </a:rPr>
              <a:t>හරහා </a:t>
            </a:r>
            <a:r>
              <a:rPr lang="en-GB" sz="6600" dirty="0">
                <a:latin typeface="Aptos" panose="020B0004020202020204" pitchFamily="34" charset="0"/>
              </a:rPr>
              <a:t>QR </a:t>
            </a:r>
            <a:r>
              <a:rPr lang="si-LK" sz="6600" dirty="0">
                <a:latin typeface="Aptos" panose="020B0004020202020204" pitchFamily="34" charset="0"/>
              </a:rPr>
              <a:t>කේතය ලබා ගැනීමට දෙමව්පියන්ට හැකියාව පවතී</a:t>
            </a:r>
          </a:p>
          <a:p>
            <a:pPr lvl="1"/>
            <a:r>
              <a:rPr lang="si-LK" sz="6600" dirty="0">
                <a:latin typeface="Aptos" panose="020B0004020202020204" pitchFamily="34" charset="0"/>
              </a:rPr>
              <a:t>ශිෂ්‍යාධාර වැඩසටහනට සම්බන්ධ වීමට අපේක්ෂා කරන </a:t>
            </a:r>
            <a:r>
              <a:rPr lang="si-LK" sz="6600" b="1" dirty="0">
                <a:latin typeface="Aptos" panose="020B0004020202020204" pitchFamily="34" charset="0"/>
              </a:rPr>
              <a:t>ව්‍යාපාරිකයන්හට </a:t>
            </a:r>
            <a:r>
              <a:rPr lang="si-LK" sz="6600" dirty="0">
                <a:latin typeface="Aptos" panose="020B0004020202020204" pitchFamily="34" charset="0"/>
              </a:rPr>
              <a:t>ලියාපදිංචිවීමෙන් අනතුරුව තම සේවය ප්‍රතිලාහී පවුල් වෙත සැපයීමට හැක.</a:t>
            </a:r>
          </a:p>
        </p:txBody>
      </p:sp>
      <p:sp>
        <p:nvSpPr>
          <p:cNvPr id="3" name="Slide Number Placeholder 21">
            <a:extLst>
              <a:ext uri="{FF2B5EF4-FFF2-40B4-BE49-F238E27FC236}">
                <a16:creationId xmlns:a16="http://schemas.microsoft.com/office/drawing/2014/main" id="{520377A0-5B8E-2B7B-ADBF-320A4E476780}"/>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3</a:t>
            </a:fld>
            <a:endParaRPr lang="en-LK" dirty="0">
              <a:solidFill>
                <a:srgbClr val="C5284B"/>
              </a:solidFill>
            </a:endParaRPr>
          </a:p>
        </p:txBody>
      </p:sp>
      <p:sp>
        <p:nvSpPr>
          <p:cNvPr id="4" name="Date Placeholder 4">
            <a:extLst>
              <a:ext uri="{FF2B5EF4-FFF2-40B4-BE49-F238E27FC236}">
                <a16:creationId xmlns:a16="http://schemas.microsoft.com/office/drawing/2014/main" id="{73A08ADF-D1AA-7806-CABB-F0A8F156842C}"/>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10" name="Date Placeholder 4">
            <a:extLst>
              <a:ext uri="{FF2B5EF4-FFF2-40B4-BE49-F238E27FC236}">
                <a16:creationId xmlns:a16="http://schemas.microsoft.com/office/drawing/2014/main" id="{1F98A658-8F38-3162-517F-9697DE51E537}"/>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rId2" action="ppaction://hlinksldjump">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
        <p:nvSpPr>
          <p:cNvPr id="5" name="Text Placeholder 12">
            <a:extLst>
              <a:ext uri="{FF2B5EF4-FFF2-40B4-BE49-F238E27FC236}">
                <a16:creationId xmlns:a16="http://schemas.microsoft.com/office/drawing/2014/main" id="{B9D5F7D9-5E54-49A0-1720-C99D24645E8E}"/>
              </a:ext>
            </a:extLst>
          </p:cNvPr>
          <p:cNvSpPr txBox="1">
            <a:spLocks/>
          </p:cNvSpPr>
          <p:nvPr/>
        </p:nvSpPr>
        <p:spPr>
          <a:xfrm>
            <a:off x="1802683" y="17855991"/>
            <a:ext cx="28905046" cy="6902107"/>
          </a:xfrm>
          <a:prstGeom prst="rect">
            <a:avLst/>
          </a:prstGeom>
        </p:spPr>
        <p:txBody>
          <a:bodyPr/>
          <a:lstStyle>
            <a:lvl1pPr marL="812742" indent="-812742" algn="l" defTabSz="3250966" rtl="0" eaLnBrk="1" latinLnBrk="0" hangingPunct="1">
              <a:lnSpc>
                <a:spcPct val="90000"/>
              </a:lnSpc>
              <a:spcBef>
                <a:spcPts val="3555"/>
              </a:spcBef>
              <a:buFont typeface="Arial" panose="020B0604020202020204" pitchFamily="34" charset="0"/>
              <a:buChar char="•"/>
              <a:defRPr sz="9955" kern="1200">
                <a:solidFill>
                  <a:schemeClr val="tx1"/>
                </a:solidFill>
                <a:latin typeface="+mn-lt"/>
                <a:ea typeface="+mn-ea"/>
                <a:cs typeface="+mn-cs"/>
              </a:defRPr>
            </a:lvl1pPr>
            <a:lvl2pPr marL="2438225" indent="-812742" algn="l" defTabSz="3250966" rtl="0" eaLnBrk="1" latinLnBrk="0" hangingPunct="1">
              <a:lnSpc>
                <a:spcPct val="90000"/>
              </a:lnSpc>
              <a:spcBef>
                <a:spcPts val="1778"/>
              </a:spcBef>
              <a:buFont typeface="Arial" panose="020B0604020202020204" pitchFamily="34" charset="0"/>
              <a:buChar char="•"/>
              <a:defRPr sz="8533" kern="1200">
                <a:solidFill>
                  <a:schemeClr val="tx1"/>
                </a:solidFill>
                <a:latin typeface="+mn-lt"/>
                <a:ea typeface="+mn-ea"/>
                <a:cs typeface="+mn-cs"/>
              </a:defRPr>
            </a:lvl2pPr>
            <a:lvl3pPr marL="4063708" indent="-812742" algn="l" defTabSz="3250966" rtl="0" eaLnBrk="1" latinLnBrk="0" hangingPunct="1">
              <a:lnSpc>
                <a:spcPct val="90000"/>
              </a:lnSpc>
              <a:spcBef>
                <a:spcPts val="1778"/>
              </a:spcBef>
              <a:buFont typeface="Arial" panose="020B0604020202020204" pitchFamily="34" charset="0"/>
              <a:buChar char="•"/>
              <a:defRPr sz="7111" kern="1200">
                <a:solidFill>
                  <a:schemeClr val="tx1"/>
                </a:solidFill>
                <a:latin typeface="+mn-lt"/>
                <a:ea typeface="+mn-ea"/>
                <a:cs typeface="+mn-cs"/>
              </a:defRPr>
            </a:lvl3pPr>
            <a:lvl4pPr marL="5689191"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4pPr>
            <a:lvl5pPr marL="7314674"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5pPr>
            <a:lvl6pPr marL="8940157"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6pPr>
            <a:lvl7pPr marL="10565641"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7pPr>
            <a:lvl8pPr marL="12191124"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8pPr>
            <a:lvl9pPr marL="13816607" indent="-812742" algn="l" defTabSz="3250966" rtl="0" eaLnBrk="1" latinLnBrk="0" hangingPunct="1">
              <a:lnSpc>
                <a:spcPct val="90000"/>
              </a:lnSpc>
              <a:spcBef>
                <a:spcPts val="1778"/>
              </a:spcBef>
              <a:buFont typeface="Arial" panose="020B0604020202020204" pitchFamily="34" charset="0"/>
              <a:buChar char="•"/>
              <a:defRPr sz="6400" kern="1200">
                <a:solidFill>
                  <a:schemeClr val="tx1"/>
                </a:solidFill>
                <a:latin typeface="+mn-lt"/>
                <a:ea typeface="+mn-ea"/>
                <a:cs typeface="+mn-cs"/>
              </a:defRPr>
            </a:lvl9pPr>
          </a:lstStyle>
          <a:p>
            <a:pPr marL="0" indent="0">
              <a:buNone/>
            </a:pPr>
            <a:r>
              <a:rPr lang="si-LK" sz="6600" b="1" dirty="0">
                <a:latin typeface="Aptos" panose="020B0004020202020204" pitchFamily="34" charset="0"/>
              </a:rPr>
              <a:t>ප්‍රතිලාභ: </a:t>
            </a:r>
            <a:r>
              <a:rPr lang="si-LK" sz="6600" dirty="0">
                <a:latin typeface="Aptos" panose="020B0004020202020204" pitchFamily="34" charset="0"/>
              </a:rPr>
              <a:t>නව ශිෂ්‍යාධාර ප්‍රතිලාභීන්හට විදුහල්පති විසින් ලබා දෙන </a:t>
            </a:r>
            <a:r>
              <a:rPr lang="en-GB" sz="6600" b="1" dirty="0">
                <a:latin typeface="Aptos" panose="020B0004020202020204" pitchFamily="34" charset="0"/>
              </a:rPr>
              <a:t>QR </a:t>
            </a:r>
            <a:r>
              <a:rPr lang="si-LK" sz="6600" b="1" dirty="0">
                <a:latin typeface="Aptos" panose="020B0004020202020204" pitchFamily="34" charset="0"/>
              </a:rPr>
              <a:t>කේතය </a:t>
            </a:r>
            <a:r>
              <a:rPr lang="si-LK" sz="6600" dirty="0">
                <a:latin typeface="Aptos" panose="020B0004020202020204" pitchFamily="34" charset="0"/>
              </a:rPr>
              <a:t>අනුමැතිය ලත් ව්‍යාපාරික ස්ථානයකට ලබා දීම මගින් ප්‍රතිලාභ ලබා ගත හැක. එසේම සහානාධාරය ඉක්මවන අවස්තාවකදී එම මුදල මුදලින් ගෙවිය හැක.</a:t>
            </a:r>
          </a:p>
        </p:txBody>
      </p:sp>
    </p:spTree>
    <p:extLst>
      <p:ext uri="{BB962C8B-B14F-4D97-AF65-F5344CB8AC3E}">
        <p14:creationId xmlns:p14="http://schemas.microsoft.com/office/powerpoint/2010/main" val="291864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69F3-7CD6-9A19-96D3-A1EC1E45D75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D99B3A9-6CCA-3243-9FD2-EDBB6121275C}"/>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6B2FBAE5-A0A7-A364-A011-0AC342721958}"/>
              </a:ext>
            </a:extLst>
          </p:cNvPr>
          <p:cNvSpPr>
            <a:spLocks noGrp="1"/>
          </p:cNvSpPr>
          <p:nvPr>
            <p:ph type="title"/>
          </p:nvPr>
        </p:nvSpPr>
        <p:spPr>
          <a:xfrm>
            <a:off x="2235090" y="0"/>
            <a:ext cx="25806509" cy="3837187"/>
          </a:xfrm>
        </p:spPr>
        <p:txBody>
          <a:bodyPr>
            <a:normAutofit/>
          </a:bodyPr>
          <a:lstStyle/>
          <a:p>
            <a:r>
              <a:rPr lang="si-LK" sz="13300" b="1" dirty="0">
                <a:solidFill>
                  <a:schemeClr val="bg1"/>
                </a:solidFill>
              </a:rPr>
              <a:t>2.නව පරිශීලක ලියාපදිංචිය</a:t>
            </a:r>
          </a:p>
        </p:txBody>
      </p:sp>
      <p:sp>
        <p:nvSpPr>
          <p:cNvPr id="13" name="Text Placeholder 12">
            <a:extLst>
              <a:ext uri="{FF2B5EF4-FFF2-40B4-BE49-F238E27FC236}">
                <a16:creationId xmlns:a16="http://schemas.microsoft.com/office/drawing/2014/main" id="{C6F67716-7975-95D8-4CF2-5E6F5D209C76}"/>
              </a:ext>
            </a:extLst>
          </p:cNvPr>
          <p:cNvSpPr>
            <a:spLocks noGrp="1"/>
          </p:cNvSpPr>
          <p:nvPr>
            <p:ph type="body" sz="half" idx="2"/>
          </p:nvPr>
        </p:nvSpPr>
        <p:spPr>
          <a:xfrm>
            <a:off x="2239325" y="6777317"/>
            <a:ext cx="28208343" cy="15657883"/>
          </a:xfrm>
        </p:spPr>
        <p:txBody>
          <a:bodyPr>
            <a:normAutofit/>
          </a:bodyPr>
          <a:lstStyle/>
          <a:p>
            <a:pPr>
              <a:lnSpc>
                <a:spcPts val="9500"/>
              </a:lnSpc>
            </a:pPr>
            <a:r>
              <a:rPr lang="si-LK" sz="6600" dirty="0"/>
              <a:t>නව ශිෂ්‍යාධාර ප්‍රතිලාභ අපේක්ෂකයකුගේ විස්තර ඇතුළත් කර ලියාපදිංචි කරනු ලබන්නේ ඔවුන්ගේ අදාළ පාසල් විදුහල්පති විසිනි.</a:t>
            </a:r>
          </a:p>
          <a:p>
            <a:pPr>
              <a:lnSpc>
                <a:spcPts val="9500"/>
              </a:lnSpc>
            </a:pPr>
            <a:r>
              <a:rPr lang="si-LK" sz="6600" dirty="0"/>
              <a:t>විදුහල්පතිවරයෙකු නව පරිශීලකයෙකු ලියාපදිංචි කළ පසු, අයදුම්පත කලාප අධ්‍යාපන අධ්‍යක්ෂවරයෙකු විසින් අනුමත කළ යුතුය.</a:t>
            </a:r>
          </a:p>
          <a:p>
            <a:pPr>
              <a:lnSpc>
                <a:spcPts val="9500"/>
              </a:lnSpc>
            </a:pPr>
            <a:r>
              <a:rPr lang="si-LK" sz="6600" dirty="0"/>
              <a:t>අනුමැතිය ලැබීමෙන් අනතුරුව ප්‍රතිලාභී පවුල්වලට විදුහල්පති හරහා </a:t>
            </a:r>
            <a:r>
              <a:rPr lang="en-GB" sz="6600" dirty="0"/>
              <a:t>QR </a:t>
            </a:r>
            <a:r>
              <a:rPr lang="si-LK" sz="6600" dirty="0"/>
              <a:t>කේතය ලබා ගැනීමට හැකි අතර එමගින් ලියාපදිංචි වී ඇති ව්‍යාපාරික ස්ථාන හරහා භාන්ඩ මිල දී ගැනීමට අවකාශ සැලසේ.</a:t>
            </a:r>
            <a:endParaRPr lang="en-LK" sz="6600" dirty="0"/>
          </a:p>
        </p:txBody>
      </p:sp>
      <p:sp>
        <p:nvSpPr>
          <p:cNvPr id="31" name="Slide Number Placeholder 21">
            <a:extLst>
              <a:ext uri="{FF2B5EF4-FFF2-40B4-BE49-F238E27FC236}">
                <a16:creationId xmlns:a16="http://schemas.microsoft.com/office/drawing/2014/main" id="{017C7D41-10CC-ECC3-8920-BC772D729480}"/>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4</a:t>
            </a:fld>
            <a:endParaRPr lang="en-LK" dirty="0">
              <a:solidFill>
                <a:srgbClr val="C5284B"/>
              </a:solidFill>
            </a:endParaRPr>
          </a:p>
        </p:txBody>
      </p:sp>
      <p:sp>
        <p:nvSpPr>
          <p:cNvPr id="9" name="Date Placeholder 4">
            <a:extLst>
              <a:ext uri="{FF2B5EF4-FFF2-40B4-BE49-F238E27FC236}">
                <a16:creationId xmlns:a16="http://schemas.microsoft.com/office/drawing/2014/main" id="{C13F62FF-2D8F-0382-64EB-A984A14A275D}"/>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10" name="Date Placeholder 4">
            <a:extLst>
              <a:ext uri="{FF2B5EF4-FFF2-40B4-BE49-F238E27FC236}">
                <a16:creationId xmlns:a16="http://schemas.microsoft.com/office/drawing/2014/main" id="{FE7F5558-01A1-CAE6-5E54-37511E6F3CC2}"/>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Tree>
    <p:extLst>
      <p:ext uri="{BB962C8B-B14F-4D97-AF65-F5344CB8AC3E}">
        <p14:creationId xmlns:p14="http://schemas.microsoft.com/office/powerpoint/2010/main" val="387257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48EDA-D258-F5B2-7471-951D9CB114D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82F71EC-083A-1A25-ED7F-F334032B1551}"/>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22462CFB-8280-040E-0FBB-4F1C9AFA86E1}"/>
              </a:ext>
            </a:extLst>
          </p:cNvPr>
          <p:cNvSpPr>
            <a:spLocks noGrp="1"/>
          </p:cNvSpPr>
          <p:nvPr>
            <p:ph type="title"/>
          </p:nvPr>
        </p:nvSpPr>
        <p:spPr>
          <a:xfrm>
            <a:off x="2235090" y="0"/>
            <a:ext cx="25806509" cy="3837187"/>
          </a:xfrm>
        </p:spPr>
        <p:txBody>
          <a:bodyPr>
            <a:normAutofit fontScale="90000"/>
          </a:bodyPr>
          <a:lstStyle/>
          <a:p>
            <a:r>
              <a:rPr lang="si-LK" sz="11100" b="1" dirty="0">
                <a:solidFill>
                  <a:schemeClr val="bg1"/>
                </a:solidFill>
              </a:rPr>
              <a:t>නව පරිශීලක ලියාපදිංචිය</a:t>
            </a:r>
            <a:br>
              <a:rPr lang="si-LK" sz="11100" b="1" dirty="0">
                <a:solidFill>
                  <a:schemeClr val="bg1"/>
                </a:solidFill>
              </a:rPr>
            </a:br>
            <a:r>
              <a:rPr lang="si-LK" sz="16600" b="1" dirty="0">
                <a:solidFill>
                  <a:schemeClr val="bg1"/>
                </a:solidFill>
              </a:rPr>
              <a:t>විදුහල්පතිවරුන් ඇතුළුවන ආකාරය</a:t>
            </a:r>
          </a:p>
        </p:txBody>
      </p:sp>
      <p:sp>
        <p:nvSpPr>
          <p:cNvPr id="13" name="Text Placeholder 12">
            <a:extLst>
              <a:ext uri="{FF2B5EF4-FFF2-40B4-BE49-F238E27FC236}">
                <a16:creationId xmlns:a16="http://schemas.microsoft.com/office/drawing/2014/main" id="{615BDA4F-FA7D-2CD9-FD6C-D1AF451061A3}"/>
              </a:ext>
            </a:extLst>
          </p:cNvPr>
          <p:cNvSpPr>
            <a:spLocks noGrp="1"/>
          </p:cNvSpPr>
          <p:nvPr>
            <p:ph type="body" sz="half" idx="2"/>
          </p:nvPr>
        </p:nvSpPr>
        <p:spPr>
          <a:xfrm>
            <a:off x="1324925" y="4667655"/>
            <a:ext cx="21170199" cy="4027306"/>
          </a:xfrm>
        </p:spPr>
        <p:txBody>
          <a:bodyPr>
            <a:normAutofit/>
          </a:bodyPr>
          <a:lstStyle/>
          <a:p>
            <a:pPr>
              <a:lnSpc>
                <a:spcPts val="9500"/>
              </a:lnSpc>
            </a:pPr>
            <a:r>
              <a:rPr lang="si-LK" dirty="0"/>
              <a:t>නව පරිශීලකයකු (පවුලේ සාමාජිකයකු) ශිෂ්‍යාධාර වැඩසටහන සඳහා ලියාපදිංචි කරවීමට අවශ්‍යය වූ විට එය විදුහල්පතිවරයා විසින් සිදු කළ යුතු අතර පසුව එය කලාප අධ්‍යාපන අධ්‍යක්ෂක විසින් අනුමත කළ යුතුය.</a:t>
            </a:r>
            <a:endParaRPr lang="en-LK" dirty="0"/>
          </a:p>
          <a:p>
            <a:pPr>
              <a:lnSpc>
                <a:spcPts val="9500"/>
              </a:lnSpc>
            </a:pPr>
            <a:endParaRPr lang="en-LK" dirty="0"/>
          </a:p>
        </p:txBody>
      </p:sp>
      <p:sp>
        <p:nvSpPr>
          <p:cNvPr id="29" name="Right Arrow Callout 28">
            <a:extLst>
              <a:ext uri="{FF2B5EF4-FFF2-40B4-BE49-F238E27FC236}">
                <a16:creationId xmlns:a16="http://schemas.microsoft.com/office/drawing/2014/main" id="{32C81375-5C02-85F1-BC85-F350AE697E5C}"/>
              </a:ext>
            </a:extLst>
          </p:cNvPr>
          <p:cNvSpPr/>
          <p:nvPr/>
        </p:nvSpPr>
        <p:spPr>
          <a:xfrm>
            <a:off x="2235090" y="11160849"/>
            <a:ext cx="21170199" cy="1934347"/>
          </a:xfrm>
          <a:prstGeom prst="rightArrowCallout">
            <a:avLst>
              <a:gd name="adj1" fmla="val 13763"/>
              <a:gd name="adj2" fmla="val 13763"/>
              <a:gd name="adj3" fmla="val 25000"/>
              <a:gd name="adj4" fmla="val 78730"/>
            </a:avLst>
          </a:prstGeom>
          <a:solidFill>
            <a:srgbClr val="C528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690" dirty="0">
                <a:solidFill>
                  <a:schemeClr val="bg1"/>
                </a:solidFill>
              </a:rPr>
              <a:t>OTP </a:t>
            </a:r>
            <a:r>
              <a:rPr lang="si-LK" sz="6000" dirty="0"/>
              <a:t>කේතය</a:t>
            </a:r>
            <a:r>
              <a:rPr lang="si-LK" sz="5690" dirty="0">
                <a:solidFill>
                  <a:schemeClr val="bg1"/>
                </a:solidFill>
              </a:rPr>
              <a:t> ලබා ගැනීම සඳහා ජංගම දුරකතන අංකය ඇතුලත් කර “</a:t>
            </a:r>
            <a:r>
              <a:rPr lang="en-GB" sz="5690" dirty="0">
                <a:solidFill>
                  <a:schemeClr val="bg1"/>
                </a:solidFill>
              </a:rPr>
              <a:t>Get OTP</a:t>
            </a:r>
            <a:r>
              <a:rPr lang="si-LK" sz="5690" dirty="0">
                <a:solidFill>
                  <a:schemeClr val="bg1"/>
                </a:solidFill>
              </a:rPr>
              <a:t>”</a:t>
            </a:r>
            <a:r>
              <a:rPr lang="en-GB" sz="5690" dirty="0">
                <a:solidFill>
                  <a:schemeClr val="bg1"/>
                </a:solidFill>
              </a:rPr>
              <a:t> Click </a:t>
            </a:r>
            <a:r>
              <a:rPr lang="si-LK" sz="5690" dirty="0">
                <a:solidFill>
                  <a:schemeClr val="bg1"/>
                </a:solidFill>
              </a:rPr>
              <a:t>කරන්න</a:t>
            </a:r>
            <a:endParaRPr lang="en-LK" sz="5690" dirty="0">
              <a:solidFill>
                <a:schemeClr val="bg1"/>
              </a:solidFill>
            </a:endParaRPr>
          </a:p>
        </p:txBody>
      </p:sp>
      <p:sp>
        <p:nvSpPr>
          <p:cNvPr id="31" name="Slide Number Placeholder 21">
            <a:extLst>
              <a:ext uri="{FF2B5EF4-FFF2-40B4-BE49-F238E27FC236}">
                <a16:creationId xmlns:a16="http://schemas.microsoft.com/office/drawing/2014/main" id="{ADAC1657-130D-D88E-A17E-9EE03C0BA7EB}"/>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5</a:t>
            </a:fld>
            <a:endParaRPr lang="en-LK" dirty="0">
              <a:solidFill>
                <a:srgbClr val="C5284B"/>
              </a:solidFill>
            </a:endParaRPr>
          </a:p>
        </p:txBody>
      </p:sp>
      <p:sp>
        <p:nvSpPr>
          <p:cNvPr id="9" name="Date Placeholder 4">
            <a:extLst>
              <a:ext uri="{FF2B5EF4-FFF2-40B4-BE49-F238E27FC236}">
                <a16:creationId xmlns:a16="http://schemas.microsoft.com/office/drawing/2014/main" id="{BF2AB1FA-1495-8A28-BCFC-8C3DE53B0E34}"/>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10" name="Date Placeholder 4">
            <a:extLst>
              <a:ext uri="{FF2B5EF4-FFF2-40B4-BE49-F238E27FC236}">
                <a16:creationId xmlns:a16="http://schemas.microsoft.com/office/drawing/2014/main" id="{785A61F7-F1AE-B140-58D9-B28F96932544}"/>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
        <p:nvSpPr>
          <p:cNvPr id="5" name="Right Arrow Callout 28">
            <a:extLst>
              <a:ext uri="{FF2B5EF4-FFF2-40B4-BE49-F238E27FC236}">
                <a16:creationId xmlns:a16="http://schemas.microsoft.com/office/drawing/2014/main" id="{13E4669F-9E39-01F9-91E6-D1F28BCCBAFF}"/>
              </a:ext>
            </a:extLst>
          </p:cNvPr>
          <p:cNvSpPr/>
          <p:nvPr/>
        </p:nvSpPr>
        <p:spPr>
          <a:xfrm>
            <a:off x="2235090" y="15020182"/>
            <a:ext cx="21170199" cy="1996881"/>
          </a:xfrm>
          <a:prstGeom prst="rightArrowCallout">
            <a:avLst>
              <a:gd name="adj1" fmla="val 13763"/>
              <a:gd name="adj2" fmla="val 13763"/>
              <a:gd name="adj3" fmla="val 25000"/>
              <a:gd name="adj4" fmla="val 78730"/>
            </a:avLst>
          </a:prstGeom>
          <a:solidFill>
            <a:srgbClr val="C528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i-LK" sz="5690" dirty="0">
                <a:solidFill>
                  <a:schemeClr val="bg1"/>
                </a:solidFill>
              </a:rPr>
              <a:t>ලැබුනු </a:t>
            </a:r>
            <a:r>
              <a:rPr lang="en-GB" sz="5690" dirty="0">
                <a:solidFill>
                  <a:schemeClr val="bg1"/>
                </a:solidFill>
              </a:rPr>
              <a:t>OTP </a:t>
            </a:r>
            <a:r>
              <a:rPr lang="si-LK" sz="6000" dirty="0"/>
              <a:t>කේතය</a:t>
            </a:r>
            <a:r>
              <a:rPr lang="si-LK" sz="5690" dirty="0">
                <a:solidFill>
                  <a:schemeClr val="bg1"/>
                </a:solidFill>
              </a:rPr>
              <a:t> මිනිත්තු 5ක් ඇතුලත ඇතුලත් කර </a:t>
            </a:r>
            <a:r>
              <a:rPr lang="en-GB" sz="5690" dirty="0">
                <a:solidFill>
                  <a:schemeClr val="bg1"/>
                </a:solidFill>
              </a:rPr>
              <a:t>“Verify &amp; Proceed” Click </a:t>
            </a:r>
            <a:r>
              <a:rPr lang="si-LK" sz="5690" dirty="0">
                <a:solidFill>
                  <a:schemeClr val="bg1"/>
                </a:solidFill>
              </a:rPr>
              <a:t>කරන්න</a:t>
            </a:r>
            <a:endParaRPr lang="en-LK" sz="5690" dirty="0">
              <a:solidFill>
                <a:schemeClr val="bg1"/>
              </a:solidFill>
            </a:endParaRPr>
          </a:p>
        </p:txBody>
      </p:sp>
      <p:sp>
        <p:nvSpPr>
          <p:cNvPr id="6" name="Text Placeholder 12">
            <a:extLst>
              <a:ext uri="{FF2B5EF4-FFF2-40B4-BE49-F238E27FC236}">
                <a16:creationId xmlns:a16="http://schemas.microsoft.com/office/drawing/2014/main" id="{22F0D585-B1E0-39A6-D1D5-AFE1DA1D29F2}"/>
              </a:ext>
            </a:extLst>
          </p:cNvPr>
          <p:cNvSpPr txBox="1">
            <a:spLocks/>
          </p:cNvSpPr>
          <p:nvPr/>
        </p:nvSpPr>
        <p:spPr>
          <a:xfrm>
            <a:off x="1324924" y="17729648"/>
            <a:ext cx="21170199" cy="4027306"/>
          </a:xfrm>
          <a:prstGeom prst="rect">
            <a:avLst/>
          </a:prstGeom>
        </p:spPr>
        <p:txBody>
          <a:bodyPr vert="horz" lIns="91440" tIns="45720" rIns="91440" bIns="45720" rtlCol="0">
            <a:normAutofit/>
          </a:bodyPr>
          <a:lstStyle>
            <a:lvl1pPr marL="0" indent="0" algn="l" defTabSz="3250966" rtl="0" eaLnBrk="1" latinLnBrk="0" hangingPunct="1">
              <a:lnSpc>
                <a:spcPct val="90000"/>
              </a:lnSpc>
              <a:spcBef>
                <a:spcPts val="3555"/>
              </a:spcBef>
              <a:buFont typeface="Arial" panose="020B0604020202020204" pitchFamily="34" charset="0"/>
              <a:buNone/>
              <a:defRPr sz="5688" kern="1200">
                <a:solidFill>
                  <a:schemeClr val="tx1"/>
                </a:solidFill>
                <a:latin typeface="+mn-lt"/>
                <a:ea typeface="+mn-ea"/>
                <a:cs typeface="+mn-cs"/>
              </a:defRPr>
            </a:lvl1pPr>
            <a:lvl2pPr marL="1625483" indent="0" algn="l" defTabSz="3250966" rtl="0" eaLnBrk="1" latinLnBrk="0" hangingPunct="1">
              <a:lnSpc>
                <a:spcPct val="90000"/>
              </a:lnSpc>
              <a:spcBef>
                <a:spcPts val="1778"/>
              </a:spcBef>
              <a:buFont typeface="Arial" panose="020B0604020202020204" pitchFamily="34" charset="0"/>
              <a:buNone/>
              <a:defRPr sz="4977" kern="1200">
                <a:solidFill>
                  <a:schemeClr val="tx1"/>
                </a:solidFill>
                <a:latin typeface="+mn-lt"/>
                <a:ea typeface="+mn-ea"/>
                <a:cs typeface="+mn-cs"/>
              </a:defRPr>
            </a:lvl2pPr>
            <a:lvl3pPr marL="3250966" indent="0" algn="l" defTabSz="3250966" rtl="0" eaLnBrk="1" latinLnBrk="0" hangingPunct="1">
              <a:lnSpc>
                <a:spcPct val="90000"/>
              </a:lnSpc>
              <a:spcBef>
                <a:spcPts val="1778"/>
              </a:spcBef>
              <a:buFont typeface="Arial" panose="020B0604020202020204" pitchFamily="34" charset="0"/>
              <a:buNone/>
              <a:defRPr sz="4266" kern="1200">
                <a:solidFill>
                  <a:schemeClr val="tx1"/>
                </a:solidFill>
                <a:latin typeface="+mn-lt"/>
                <a:ea typeface="+mn-ea"/>
                <a:cs typeface="+mn-cs"/>
              </a:defRPr>
            </a:lvl3pPr>
            <a:lvl4pPr marL="4876449"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4pPr>
            <a:lvl5pPr marL="6501933"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5pPr>
            <a:lvl6pPr marL="8127416"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6pPr>
            <a:lvl7pPr marL="9752899"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7pPr>
            <a:lvl8pPr marL="11378382"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8pPr>
            <a:lvl9pPr marL="13003865"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9pPr>
          </a:lstStyle>
          <a:p>
            <a:pPr>
              <a:lnSpc>
                <a:spcPts val="9500"/>
              </a:lnSpc>
            </a:pPr>
            <a:r>
              <a:rPr lang="si-LK" dirty="0"/>
              <a:t>.</a:t>
            </a:r>
            <a:endParaRPr lang="en-LK" dirty="0"/>
          </a:p>
          <a:p>
            <a:pPr>
              <a:lnSpc>
                <a:spcPts val="9500"/>
              </a:lnSpc>
            </a:pPr>
            <a:endParaRPr lang="en-LK" dirty="0"/>
          </a:p>
        </p:txBody>
      </p:sp>
      <p:sp>
        <p:nvSpPr>
          <p:cNvPr id="8" name="Text Placeholder 12">
            <a:extLst>
              <a:ext uri="{FF2B5EF4-FFF2-40B4-BE49-F238E27FC236}">
                <a16:creationId xmlns:a16="http://schemas.microsoft.com/office/drawing/2014/main" id="{0F28FF8C-1F63-C1EA-FE68-98549A5F9054}"/>
              </a:ext>
            </a:extLst>
          </p:cNvPr>
          <p:cNvSpPr txBox="1">
            <a:spLocks/>
          </p:cNvSpPr>
          <p:nvPr/>
        </p:nvSpPr>
        <p:spPr>
          <a:xfrm>
            <a:off x="1324924" y="17633571"/>
            <a:ext cx="21170199" cy="4027306"/>
          </a:xfrm>
          <a:prstGeom prst="rect">
            <a:avLst/>
          </a:prstGeom>
        </p:spPr>
        <p:txBody>
          <a:bodyPr vert="horz" lIns="91440" tIns="45720" rIns="91440" bIns="45720" rtlCol="0">
            <a:normAutofit/>
          </a:bodyPr>
          <a:lstStyle>
            <a:lvl1pPr marL="0" indent="0" algn="l" defTabSz="3250966" rtl="0" eaLnBrk="1" latinLnBrk="0" hangingPunct="1">
              <a:lnSpc>
                <a:spcPct val="90000"/>
              </a:lnSpc>
              <a:spcBef>
                <a:spcPts val="3555"/>
              </a:spcBef>
              <a:buFont typeface="Arial" panose="020B0604020202020204" pitchFamily="34" charset="0"/>
              <a:buNone/>
              <a:defRPr sz="5688" kern="1200">
                <a:solidFill>
                  <a:schemeClr val="tx1"/>
                </a:solidFill>
                <a:latin typeface="+mn-lt"/>
                <a:ea typeface="+mn-ea"/>
                <a:cs typeface="+mn-cs"/>
              </a:defRPr>
            </a:lvl1pPr>
            <a:lvl2pPr marL="1625483" indent="0" algn="l" defTabSz="3250966" rtl="0" eaLnBrk="1" latinLnBrk="0" hangingPunct="1">
              <a:lnSpc>
                <a:spcPct val="90000"/>
              </a:lnSpc>
              <a:spcBef>
                <a:spcPts val="1778"/>
              </a:spcBef>
              <a:buFont typeface="Arial" panose="020B0604020202020204" pitchFamily="34" charset="0"/>
              <a:buNone/>
              <a:defRPr sz="4977" kern="1200">
                <a:solidFill>
                  <a:schemeClr val="tx1"/>
                </a:solidFill>
                <a:latin typeface="+mn-lt"/>
                <a:ea typeface="+mn-ea"/>
                <a:cs typeface="+mn-cs"/>
              </a:defRPr>
            </a:lvl2pPr>
            <a:lvl3pPr marL="3250966" indent="0" algn="l" defTabSz="3250966" rtl="0" eaLnBrk="1" latinLnBrk="0" hangingPunct="1">
              <a:lnSpc>
                <a:spcPct val="90000"/>
              </a:lnSpc>
              <a:spcBef>
                <a:spcPts val="1778"/>
              </a:spcBef>
              <a:buFont typeface="Arial" panose="020B0604020202020204" pitchFamily="34" charset="0"/>
              <a:buNone/>
              <a:defRPr sz="4266" kern="1200">
                <a:solidFill>
                  <a:schemeClr val="tx1"/>
                </a:solidFill>
                <a:latin typeface="+mn-lt"/>
                <a:ea typeface="+mn-ea"/>
                <a:cs typeface="+mn-cs"/>
              </a:defRPr>
            </a:lvl3pPr>
            <a:lvl4pPr marL="4876449"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4pPr>
            <a:lvl5pPr marL="6501933"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5pPr>
            <a:lvl6pPr marL="8127416"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6pPr>
            <a:lvl7pPr marL="9752899"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7pPr>
            <a:lvl8pPr marL="11378382"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8pPr>
            <a:lvl9pPr marL="13003865"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9pPr>
          </a:lstStyle>
          <a:p>
            <a:pPr>
              <a:lnSpc>
                <a:spcPts val="9500"/>
              </a:lnSpc>
            </a:pPr>
            <a:r>
              <a:rPr lang="si-LK" dirty="0"/>
              <a:t>පද්ධතියට ඇතුලත් වීම සඳහා විදුහල්පතිවරයා විසින් පළමුවෙන්ම </a:t>
            </a:r>
            <a:r>
              <a:rPr lang="en-GB" dirty="0"/>
              <a:t>OTP</a:t>
            </a:r>
            <a:r>
              <a:rPr lang="si-LK" dirty="0"/>
              <a:t> කේතය ලබා ගත යුතු අතර, අංක 6කින් යුතු එම </a:t>
            </a:r>
            <a:r>
              <a:rPr lang="en-GB" dirty="0"/>
              <a:t>OTP</a:t>
            </a:r>
            <a:r>
              <a:rPr lang="si-LK" dirty="0"/>
              <a:t> කේතය ඇතුලත් කර “</a:t>
            </a:r>
            <a:r>
              <a:rPr lang="en-GB" dirty="0"/>
              <a:t>Verify and Proceed</a:t>
            </a:r>
            <a:r>
              <a:rPr lang="si-LK" dirty="0"/>
              <a:t>”</a:t>
            </a:r>
            <a:r>
              <a:rPr lang="en-GB" dirty="0"/>
              <a:t> click </a:t>
            </a:r>
            <a:r>
              <a:rPr lang="si-LK" dirty="0"/>
              <a:t>කළ යුතුය</a:t>
            </a:r>
            <a:endParaRPr lang="en-LK" dirty="0"/>
          </a:p>
        </p:txBody>
      </p:sp>
      <p:pic>
        <p:nvPicPr>
          <p:cNvPr id="4" name="Picture 3">
            <a:extLst>
              <a:ext uri="{FF2B5EF4-FFF2-40B4-BE49-F238E27FC236}">
                <a16:creationId xmlns:a16="http://schemas.microsoft.com/office/drawing/2014/main" id="{B9C22006-FA6D-05EB-A14A-12762A7E68C7}"/>
              </a:ext>
            </a:extLst>
          </p:cNvPr>
          <p:cNvPicPr>
            <a:picLocks noChangeAspect="1"/>
          </p:cNvPicPr>
          <p:nvPr/>
        </p:nvPicPr>
        <p:blipFill>
          <a:blip r:embed="rId2"/>
          <a:stretch>
            <a:fillRect/>
          </a:stretch>
        </p:blipFill>
        <p:spPr>
          <a:xfrm>
            <a:off x="23706103" y="4000876"/>
            <a:ext cx="7966124" cy="17579564"/>
          </a:xfrm>
          <a:prstGeom prst="rect">
            <a:avLst/>
          </a:prstGeom>
        </p:spPr>
      </p:pic>
    </p:spTree>
    <p:extLst>
      <p:ext uri="{BB962C8B-B14F-4D97-AF65-F5344CB8AC3E}">
        <p14:creationId xmlns:p14="http://schemas.microsoft.com/office/powerpoint/2010/main" val="400796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141A-500B-8A2D-8BB1-7EEA2F88750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55A9A87-9614-B17D-2D0D-D55B58AEDAB6}"/>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AB45EEF7-EBAD-797A-C5B0-BA9A164C2FA9}"/>
              </a:ext>
            </a:extLst>
          </p:cNvPr>
          <p:cNvSpPr>
            <a:spLocks noGrp="1"/>
          </p:cNvSpPr>
          <p:nvPr>
            <p:ph type="title"/>
          </p:nvPr>
        </p:nvSpPr>
        <p:spPr>
          <a:xfrm>
            <a:off x="709613" y="0"/>
            <a:ext cx="33680509" cy="3837187"/>
          </a:xfrm>
        </p:spPr>
        <p:txBody>
          <a:bodyPr>
            <a:normAutofit/>
          </a:bodyPr>
          <a:lstStyle/>
          <a:p>
            <a:r>
              <a:rPr lang="si-LK" sz="10000" b="1" dirty="0">
                <a:solidFill>
                  <a:schemeClr val="bg1"/>
                </a:solidFill>
              </a:rPr>
              <a:t>නව පරිශීලක ලියාපදිංචිය</a:t>
            </a:r>
            <a:br>
              <a:rPr lang="si-LK" b="1" dirty="0">
                <a:solidFill>
                  <a:schemeClr val="bg1"/>
                </a:solidFill>
              </a:rPr>
            </a:br>
            <a:r>
              <a:rPr lang="si-LK" sz="14000" b="1" dirty="0">
                <a:solidFill>
                  <a:schemeClr val="bg1"/>
                </a:solidFill>
              </a:rPr>
              <a:t>විදුහල්පති විසින් මාපිය/භාරකරු ලියාපදිංචිය</a:t>
            </a:r>
            <a:endParaRPr lang="en-LK" sz="14000" b="1" dirty="0">
              <a:solidFill>
                <a:schemeClr val="bg1"/>
              </a:solidFill>
            </a:endParaRPr>
          </a:p>
        </p:txBody>
      </p:sp>
      <p:sp>
        <p:nvSpPr>
          <p:cNvPr id="6" name="Text Placeholder 12">
            <a:extLst>
              <a:ext uri="{FF2B5EF4-FFF2-40B4-BE49-F238E27FC236}">
                <a16:creationId xmlns:a16="http://schemas.microsoft.com/office/drawing/2014/main" id="{36B0ECCE-7B39-8833-39BE-FA8FDE9D67EB}"/>
              </a:ext>
            </a:extLst>
          </p:cNvPr>
          <p:cNvSpPr>
            <a:spLocks noGrp="1"/>
          </p:cNvSpPr>
          <p:nvPr>
            <p:ph type="body" sz="half" idx="2"/>
          </p:nvPr>
        </p:nvSpPr>
        <p:spPr>
          <a:xfrm>
            <a:off x="1828800" y="4850653"/>
            <a:ext cx="13106400" cy="17748237"/>
          </a:xfrm>
        </p:spPr>
        <p:txBody>
          <a:bodyPr>
            <a:normAutofit/>
          </a:bodyPr>
          <a:lstStyle/>
          <a:p>
            <a:pPr>
              <a:lnSpc>
                <a:spcPts val="9500"/>
              </a:lnSpc>
            </a:pPr>
            <a:r>
              <a:rPr lang="si-LK" dirty="0"/>
              <a:t>පද්ධතියට ඇතුළු වීමෙන් අනතුරුව ලියාපදිංචි කළ යුතු දරුවන්ගේ විස්තර සමඟ දෙමාපියන්ගේ/භාරකරුගේ විස්තර එයට එක් කිරීමට විදුහල්පතිවරයාට හැක.</a:t>
            </a:r>
          </a:p>
          <a:p>
            <a:pPr>
              <a:lnSpc>
                <a:spcPts val="9500"/>
              </a:lnSpc>
            </a:pPr>
            <a:r>
              <a:rPr lang="si-LK" dirty="0"/>
              <a:t>එක දරුවෙකුට වඩා එක් කිරීමට අවශ්‍ය නම් පළමු දරුවාගේ විස්තර ඇතුලත් කිරීමෙන් අනතුරුව “</a:t>
            </a:r>
            <a:r>
              <a:rPr lang="en-GB" dirty="0"/>
              <a:t>Add Another Child</a:t>
            </a:r>
            <a:r>
              <a:rPr lang="si-LK" dirty="0"/>
              <a:t>”</a:t>
            </a:r>
            <a:r>
              <a:rPr lang="en-GB" dirty="0"/>
              <a:t> </a:t>
            </a:r>
            <a:r>
              <a:rPr lang="si-LK" dirty="0"/>
              <a:t>බොත්තම </a:t>
            </a:r>
            <a:r>
              <a:rPr lang="en-GB" dirty="0"/>
              <a:t>Click </a:t>
            </a:r>
            <a:r>
              <a:rPr lang="si-LK" dirty="0"/>
              <a:t>කරන්න.</a:t>
            </a:r>
          </a:p>
          <a:p>
            <a:pPr>
              <a:lnSpc>
                <a:spcPts val="9500"/>
              </a:lnSpc>
            </a:pPr>
            <a:r>
              <a:rPr lang="si-LK" dirty="0">
                <a:solidFill>
                  <a:srgbClr val="C00000"/>
                </a:solidFill>
              </a:rPr>
              <a:t>සටහන</a:t>
            </a:r>
            <a:r>
              <a:rPr lang="si-LK" dirty="0"/>
              <a:t>: දරුවා පාසල් ගාස්තුවලින් නිදහස් කර ඇති බව තහවුරු කිරීමට ඉහළින් ඇති කොටුව (</a:t>
            </a:r>
            <a:r>
              <a:rPr lang="en-GB" dirty="0"/>
              <a:t>Check Box</a:t>
            </a:r>
            <a:r>
              <a:rPr lang="si-LK" dirty="0"/>
              <a:t>) තෝරන්න.</a:t>
            </a:r>
            <a:endParaRPr lang="en-GB" dirty="0"/>
          </a:p>
          <a:p>
            <a:pPr>
              <a:lnSpc>
                <a:spcPts val="9500"/>
              </a:lnSpc>
            </a:pPr>
            <a:r>
              <a:rPr lang="si-LK" dirty="0"/>
              <a:t>විස්තර සියල්ල සම්පූර්ණ කිරීමෙන් අනතුරුව “</a:t>
            </a:r>
            <a:r>
              <a:rPr lang="en-GB" dirty="0"/>
              <a:t>Continue</a:t>
            </a:r>
            <a:r>
              <a:rPr lang="si-LK" dirty="0"/>
              <a:t>”</a:t>
            </a:r>
            <a:r>
              <a:rPr lang="en-GB" dirty="0"/>
              <a:t> </a:t>
            </a:r>
            <a:r>
              <a:rPr lang="si-LK" dirty="0"/>
              <a:t>බොත්තම </a:t>
            </a:r>
            <a:r>
              <a:rPr lang="en-GB" dirty="0"/>
              <a:t>Click </a:t>
            </a:r>
            <a:r>
              <a:rPr lang="si-LK" dirty="0"/>
              <a:t>කරන්න</a:t>
            </a:r>
          </a:p>
          <a:p>
            <a:pPr>
              <a:lnSpc>
                <a:spcPts val="9500"/>
              </a:lnSpc>
            </a:pPr>
            <a:endParaRPr lang="si-LK" dirty="0"/>
          </a:p>
        </p:txBody>
      </p:sp>
      <p:sp>
        <p:nvSpPr>
          <p:cNvPr id="2" name="Slide Number Placeholder 21">
            <a:extLst>
              <a:ext uri="{FF2B5EF4-FFF2-40B4-BE49-F238E27FC236}">
                <a16:creationId xmlns:a16="http://schemas.microsoft.com/office/drawing/2014/main" id="{A7053BC0-69D7-AB06-C16A-D846E7D9CD7D}"/>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6</a:t>
            </a:fld>
            <a:endParaRPr lang="en-LK" dirty="0">
              <a:solidFill>
                <a:srgbClr val="C5284B"/>
              </a:solidFill>
            </a:endParaRPr>
          </a:p>
        </p:txBody>
      </p:sp>
      <p:sp>
        <p:nvSpPr>
          <p:cNvPr id="4" name="Date Placeholder 4">
            <a:extLst>
              <a:ext uri="{FF2B5EF4-FFF2-40B4-BE49-F238E27FC236}">
                <a16:creationId xmlns:a16="http://schemas.microsoft.com/office/drawing/2014/main" id="{EE791710-81FD-C701-71F7-28116C8D1916}"/>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FF850942-B438-114F-0A0B-470FFF8456FB}"/>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pic>
        <p:nvPicPr>
          <p:cNvPr id="5" name="Picture 4">
            <a:extLst>
              <a:ext uri="{FF2B5EF4-FFF2-40B4-BE49-F238E27FC236}">
                <a16:creationId xmlns:a16="http://schemas.microsoft.com/office/drawing/2014/main" id="{64522F59-56A4-7DF7-5576-C132670FABF2}"/>
              </a:ext>
            </a:extLst>
          </p:cNvPr>
          <p:cNvPicPr>
            <a:picLocks noChangeAspect="1"/>
          </p:cNvPicPr>
          <p:nvPr/>
        </p:nvPicPr>
        <p:blipFill>
          <a:blip r:embed="rId2"/>
          <a:stretch>
            <a:fillRect/>
          </a:stretch>
        </p:blipFill>
        <p:spPr>
          <a:xfrm>
            <a:off x="15528462" y="4850653"/>
            <a:ext cx="7966692" cy="16734770"/>
          </a:xfrm>
          <a:prstGeom prst="rect">
            <a:avLst/>
          </a:prstGeom>
        </p:spPr>
      </p:pic>
      <p:pic>
        <p:nvPicPr>
          <p:cNvPr id="10" name="Picture 9">
            <a:extLst>
              <a:ext uri="{FF2B5EF4-FFF2-40B4-BE49-F238E27FC236}">
                <a16:creationId xmlns:a16="http://schemas.microsoft.com/office/drawing/2014/main" id="{F6A70592-85A6-DBA0-CFDD-74561F412D6B}"/>
              </a:ext>
            </a:extLst>
          </p:cNvPr>
          <p:cNvPicPr>
            <a:picLocks noChangeAspect="1"/>
          </p:cNvPicPr>
          <p:nvPr/>
        </p:nvPicPr>
        <p:blipFill>
          <a:blip r:embed="rId3"/>
          <a:stretch>
            <a:fillRect/>
          </a:stretch>
        </p:blipFill>
        <p:spPr>
          <a:xfrm>
            <a:off x="23765859" y="4852242"/>
            <a:ext cx="7906367" cy="16733181"/>
          </a:xfrm>
          <a:prstGeom prst="rect">
            <a:avLst/>
          </a:prstGeom>
        </p:spPr>
      </p:pic>
    </p:spTree>
    <p:extLst>
      <p:ext uri="{BB962C8B-B14F-4D97-AF65-F5344CB8AC3E}">
        <p14:creationId xmlns:p14="http://schemas.microsoft.com/office/powerpoint/2010/main" val="7892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36AE-3AE2-39CF-15B7-9E7B8C682E7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0B921B1-00C1-830E-E0F6-848059FA4E56}"/>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F44F7FF7-3DCD-729F-99EA-D00B10BB0B76}"/>
              </a:ext>
            </a:extLst>
          </p:cNvPr>
          <p:cNvSpPr>
            <a:spLocks noGrp="1"/>
          </p:cNvSpPr>
          <p:nvPr>
            <p:ph type="title"/>
          </p:nvPr>
        </p:nvSpPr>
        <p:spPr>
          <a:xfrm>
            <a:off x="838187" y="0"/>
            <a:ext cx="30460262" cy="3837187"/>
          </a:xfrm>
        </p:spPr>
        <p:txBody>
          <a:bodyPr>
            <a:normAutofit fontScale="90000"/>
          </a:bodyPr>
          <a:lstStyle/>
          <a:p>
            <a:r>
              <a:rPr lang="si-LK" sz="11100" b="1" dirty="0">
                <a:solidFill>
                  <a:schemeClr val="bg1"/>
                </a:solidFill>
              </a:rPr>
              <a:t>නව පරිශීලක ලියාපදිංචිය</a:t>
            </a:r>
            <a:br>
              <a:rPr lang="si-LK" b="1" dirty="0">
                <a:solidFill>
                  <a:schemeClr val="bg1"/>
                </a:solidFill>
              </a:rPr>
            </a:br>
            <a:r>
              <a:rPr lang="si-LK" sz="15600" b="1" dirty="0">
                <a:solidFill>
                  <a:schemeClr val="bg1"/>
                </a:solidFill>
              </a:rPr>
              <a:t>විදුහල්පති විසින් ලියාපදිංචිය තහවුරු කිරීම</a:t>
            </a:r>
            <a:endParaRPr lang="en-LK" sz="15600" b="1" dirty="0">
              <a:solidFill>
                <a:schemeClr val="bg1"/>
              </a:solidFill>
            </a:endParaRPr>
          </a:p>
        </p:txBody>
      </p:sp>
      <p:sp>
        <p:nvSpPr>
          <p:cNvPr id="6" name="Text Placeholder 12">
            <a:extLst>
              <a:ext uri="{FF2B5EF4-FFF2-40B4-BE49-F238E27FC236}">
                <a16:creationId xmlns:a16="http://schemas.microsoft.com/office/drawing/2014/main" id="{BF61236A-951C-2995-5E38-DE8D6D24F97C}"/>
              </a:ext>
            </a:extLst>
          </p:cNvPr>
          <p:cNvSpPr>
            <a:spLocks noGrp="1"/>
          </p:cNvSpPr>
          <p:nvPr>
            <p:ph type="body" sz="half" idx="2"/>
          </p:nvPr>
        </p:nvSpPr>
        <p:spPr>
          <a:xfrm>
            <a:off x="2239326" y="6183086"/>
            <a:ext cx="10725888" cy="16252115"/>
          </a:xfrm>
        </p:spPr>
        <p:txBody>
          <a:bodyPr>
            <a:normAutofit/>
          </a:bodyPr>
          <a:lstStyle/>
          <a:p>
            <a:pPr>
              <a:lnSpc>
                <a:spcPts val="9500"/>
              </a:lnSpc>
            </a:pPr>
            <a:r>
              <a:rPr lang="si-LK" dirty="0"/>
              <a:t>විස්තර සියල්ල ඇතුලත් කර </a:t>
            </a:r>
            <a:r>
              <a:rPr lang="en-GB" dirty="0"/>
              <a:t>“Continue” </a:t>
            </a:r>
            <a:r>
              <a:rPr lang="si-LK" dirty="0"/>
              <a:t>බොත්තම </a:t>
            </a:r>
            <a:r>
              <a:rPr lang="en-GB" dirty="0"/>
              <a:t>Click </a:t>
            </a:r>
            <a:r>
              <a:rPr lang="si-LK" dirty="0"/>
              <a:t>කිරීමෙන් අනතුරුව “</a:t>
            </a:r>
            <a:r>
              <a:rPr lang="en-GB" dirty="0"/>
              <a:t>Pop up Window</a:t>
            </a:r>
            <a:r>
              <a:rPr lang="si-LK" dirty="0"/>
              <a:t>”</a:t>
            </a:r>
            <a:r>
              <a:rPr lang="en-GB" dirty="0"/>
              <a:t> </a:t>
            </a:r>
            <a:r>
              <a:rPr lang="si-LK" dirty="0"/>
              <a:t> එකක් විවෘත වෙනු ඇති අතර ලියාපදිංචිය තහවුරු කිරීම</a:t>
            </a:r>
            <a:r>
              <a:rPr lang="en-GB" dirty="0"/>
              <a:t> </a:t>
            </a:r>
            <a:r>
              <a:rPr lang="si-LK" dirty="0"/>
              <a:t>සඳහා එහි ඇති “</a:t>
            </a:r>
            <a:r>
              <a:rPr lang="en-GB" dirty="0"/>
              <a:t>Confirm</a:t>
            </a:r>
            <a:r>
              <a:rPr lang="si-LK" dirty="0"/>
              <a:t>”</a:t>
            </a:r>
            <a:r>
              <a:rPr lang="en-GB" dirty="0"/>
              <a:t> </a:t>
            </a:r>
            <a:r>
              <a:rPr lang="si-LK" dirty="0"/>
              <a:t>බොත්තම </a:t>
            </a:r>
            <a:r>
              <a:rPr lang="en-GB" dirty="0"/>
              <a:t>Click </a:t>
            </a:r>
            <a:r>
              <a:rPr lang="si-LK" dirty="0"/>
              <a:t>කරන්න.</a:t>
            </a:r>
          </a:p>
          <a:p>
            <a:pPr>
              <a:lnSpc>
                <a:spcPts val="9500"/>
              </a:lnSpc>
            </a:pPr>
            <a:r>
              <a:rPr lang="si-LK" dirty="0"/>
              <a:t>තහවුරු කිරීමෙන් අනතුරුව ක්‍රියාවලිය සාර්ථක බව දැක්වෙන පණිවිඩය දර්ශනය වෙනු ඇති අතර ලියාපදිංචිවීම අනුමත කිරීම සඳහා කලාප අධ්‍යාපන අධ්‍යක්ෂක වෙත යොමු කෙරෙනු ඇත. </a:t>
            </a:r>
            <a:endParaRPr lang="en-LK" dirty="0"/>
          </a:p>
        </p:txBody>
      </p:sp>
      <p:sp>
        <p:nvSpPr>
          <p:cNvPr id="2" name="Slide Number Placeholder 21">
            <a:extLst>
              <a:ext uri="{FF2B5EF4-FFF2-40B4-BE49-F238E27FC236}">
                <a16:creationId xmlns:a16="http://schemas.microsoft.com/office/drawing/2014/main" id="{A94BB703-479F-8F10-BAB7-7D32F8D3DD09}"/>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7</a:t>
            </a:fld>
            <a:endParaRPr lang="en-LK" dirty="0">
              <a:solidFill>
                <a:srgbClr val="C5284B"/>
              </a:solidFill>
            </a:endParaRPr>
          </a:p>
        </p:txBody>
      </p:sp>
      <p:sp>
        <p:nvSpPr>
          <p:cNvPr id="4" name="Date Placeholder 4">
            <a:extLst>
              <a:ext uri="{FF2B5EF4-FFF2-40B4-BE49-F238E27FC236}">
                <a16:creationId xmlns:a16="http://schemas.microsoft.com/office/drawing/2014/main" id="{A09FE2BE-AB71-A449-69FB-0BB43B1D607A}"/>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46F08BCE-4AD3-5D23-8667-EAEB39E536B9}"/>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pic>
        <p:nvPicPr>
          <p:cNvPr id="5" name="Picture 4">
            <a:extLst>
              <a:ext uri="{FF2B5EF4-FFF2-40B4-BE49-F238E27FC236}">
                <a16:creationId xmlns:a16="http://schemas.microsoft.com/office/drawing/2014/main" id="{F203EA5F-4EDD-45C8-A4E1-75C4D3536DD6}"/>
              </a:ext>
            </a:extLst>
          </p:cNvPr>
          <p:cNvPicPr>
            <a:picLocks noChangeAspect="1"/>
          </p:cNvPicPr>
          <p:nvPr/>
        </p:nvPicPr>
        <p:blipFill>
          <a:blip r:embed="rId2"/>
          <a:stretch>
            <a:fillRect/>
          </a:stretch>
        </p:blipFill>
        <p:spPr>
          <a:xfrm>
            <a:off x="14010491" y="5459935"/>
            <a:ext cx="8751863" cy="16453502"/>
          </a:xfrm>
          <a:prstGeom prst="rect">
            <a:avLst/>
          </a:prstGeom>
        </p:spPr>
      </p:pic>
      <p:pic>
        <p:nvPicPr>
          <p:cNvPr id="10" name="Picture 9">
            <a:extLst>
              <a:ext uri="{FF2B5EF4-FFF2-40B4-BE49-F238E27FC236}">
                <a16:creationId xmlns:a16="http://schemas.microsoft.com/office/drawing/2014/main" id="{9C1C3893-95C3-3EE5-06D2-1350AC641EEA}"/>
              </a:ext>
            </a:extLst>
          </p:cNvPr>
          <p:cNvPicPr>
            <a:picLocks noChangeAspect="1"/>
          </p:cNvPicPr>
          <p:nvPr/>
        </p:nvPicPr>
        <p:blipFill>
          <a:blip r:embed="rId3"/>
          <a:stretch>
            <a:fillRect/>
          </a:stretch>
        </p:blipFill>
        <p:spPr>
          <a:xfrm>
            <a:off x="23365719" y="5459934"/>
            <a:ext cx="7593252" cy="16727163"/>
          </a:xfrm>
          <a:prstGeom prst="rect">
            <a:avLst/>
          </a:prstGeom>
        </p:spPr>
      </p:pic>
    </p:spTree>
    <p:extLst>
      <p:ext uri="{BB962C8B-B14F-4D97-AF65-F5344CB8AC3E}">
        <p14:creationId xmlns:p14="http://schemas.microsoft.com/office/powerpoint/2010/main" val="178894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0A7A6-2019-F8E4-62F9-C5B0568725D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D0CC317-9563-FA7D-3DF5-5C4B92001C56}"/>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D917F7FB-38EE-B66A-20F0-28ABDC7BCB75}"/>
              </a:ext>
            </a:extLst>
          </p:cNvPr>
          <p:cNvSpPr>
            <a:spLocks noGrp="1"/>
          </p:cNvSpPr>
          <p:nvPr>
            <p:ph type="title"/>
          </p:nvPr>
        </p:nvSpPr>
        <p:spPr>
          <a:xfrm>
            <a:off x="1422400" y="129785"/>
            <a:ext cx="29819599" cy="3837187"/>
          </a:xfrm>
        </p:spPr>
        <p:txBody>
          <a:bodyPr>
            <a:noAutofit/>
          </a:bodyPr>
          <a:lstStyle/>
          <a:p>
            <a:r>
              <a:rPr lang="si-LK" sz="16000" b="1" dirty="0">
                <a:solidFill>
                  <a:prstClr val="white"/>
                </a:solidFill>
                <a:latin typeface="Aptos Display" panose="02110004020202020204"/>
                <a:cs typeface="Iskoola Pota" panose="020B0502040204020203" pitchFamily="34" charset="0"/>
              </a:rPr>
              <a:t>3. ප්‍රතිලාභීන්</a:t>
            </a:r>
            <a:r>
              <a:rPr kumimoji="0" lang="si-LK" sz="16000" b="1" i="0" u="none" strike="noStrike" kern="1200" cap="none" spc="0" normalizeH="0" baseline="0" noProof="0" dirty="0">
                <a:ln>
                  <a:noFill/>
                </a:ln>
                <a:solidFill>
                  <a:prstClr val="white"/>
                </a:solidFill>
                <a:effectLst/>
                <a:uLnTx/>
                <a:uFillTx/>
                <a:latin typeface="Aptos Display" panose="02110004020202020204"/>
                <a:ea typeface="+mj-ea"/>
                <a:cs typeface="Iskoola Pota" panose="020B0502040204020203" pitchFamily="34" charset="0"/>
              </a:rPr>
              <a:t> සඳහා අනුමැතිය ලබාදීම</a:t>
            </a:r>
          </a:p>
        </p:txBody>
      </p:sp>
      <p:sp>
        <p:nvSpPr>
          <p:cNvPr id="6" name="Text Placeholder 12">
            <a:extLst>
              <a:ext uri="{FF2B5EF4-FFF2-40B4-BE49-F238E27FC236}">
                <a16:creationId xmlns:a16="http://schemas.microsoft.com/office/drawing/2014/main" id="{7203B0B2-02E3-3A91-9591-4485C72CB622}"/>
              </a:ext>
            </a:extLst>
          </p:cNvPr>
          <p:cNvSpPr>
            <a:spLocks noGrp="1"/>
          </p:cNvSpPr>
          <p:nvPr>
            <p:ph type="body" sz="half" idx="2"/>
          </p:nvPr>
        </p:nvSpPr>
        <p:spPr>
          <a:xfrm>
            <a:off x="2239326" y="6777317"/>
            <a:ext cx="28393074" cy="9856053"/>
          </a:xfrm>
        </p:spPr>
        <p:txBody>
          <a:bodyPr>
            <a:normAutofit/>
          </a:bodyPr>
          <a:lstStyle/>
          <a:p>
            <a:pPr>
              <a:lnSpc>
                <a:spcPts val="9500"/>
              </a:lnSpc>
            </a:pPr>
            <a:r>
              <a:rPr lang="si-LK" sz="6600" dirty="0"/>
              <a:t>විදුහල්පතිවරයෙකු නව පරිශීලකයෙකු ලියාපදිංචි කළ පසු, අයදුම්පත කලාප අධ්‍යාපන අධ්‍යක්ෂවරයෙකු විසින් අනුමත කළ යුතුය.</a:t>
            </a:r>
          </a:p>
          <a:p>
            <a:pPr>
              <a:lnSpc>
                <a:spcPts val="9500"/>
              </a:lnSpc>
            </a:pPr>
            <a:r>
              <a:rPr lang="si-LK" sz="6600" dirty="0"/>
              <a:t>අනුමැතිය ලැබීමෙන් අනතුරුව ප්‍රතිලාභී පවුල්වලට විදුහල්පති හරහා </a:t>
            </a:r>
            <a:r>
              <a:rPr lang="en-GB" sz="6600" dirty="0"/>
              <a:t>QR </a:t>
            </a:r>
            <a:r>
              <a:rPr lang="si-LK" sz="6600" dirty="0"/>
              <a:t>කේතය ලබා ගැනීමට හැකි අතර එමගින් ලියාපදිංචි වී ඇති ව්‍යාපාරික ස්ථාන හරහා භාන්ඩ මිල දී ගැනීමට අවකාශ සැලසේ.</a:t>
            </a:r>
          </a:p>
        </p:txBody>
      </p:sp>
      <p:sp>
        <p:nvSpPr>
          <p:cNvPr id="2" name="Slide Number Placeholder 21">
            <a:extLst>
              <a:ext uri="{FF2B5EF4-FFF2-40B4-BE49-F238E27FC236}">
                <a16:creationId xmlns:a16="http://schemas.microsoft.com/office/drawing/2014/main" id="{759F0347-8FED-1E09-600E-E974F599933B}"/>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8</a:t>
            </a:fld>
            <a:endParaRPr lang="en-LK" dirty="0">
              <a:solidFill>
                <a:srgbClr val="C5284B"/>
              </a:solidFill>
            </a:endParaRPr>
          </a:p>
        </p:txBody>
      </p:sp>
      <p:sp>
        <p:nvSpPr>
          <p:cNvPr id="4" name="Date Placeholder 4">
            <a:extLst>
              <a:ext uri="{FF2B5EF4-FFF2-40B4-BE49-F238E27FC236}">
                <a16:creationId xmlns:a16="http://schemas.microsoft.com/office/drawing/2014/main" id="{CC237A86-76F2-62B6-41D5-6900806CB391}"/>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9EC76729-9EE9-F1FA-50E9-3CB72954990E}"/>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Tree>
    <p:extLst>
      <p:ext uri="{BB962C8B-B14F-4D97-AF65-F5344CB8AC3E}">
        <p14:creationId xmlns:p14="http://schemas.microsoft.com/office/powerpoint/2010/main" val="23794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6C81-10FD-AA6D-C119-C41A48E3553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7564B5-1B4A-49D7-6BC9-27EF4F6C2BCE}"/>
              </a:ext>
            </a:extLst>
          </p:cNvPr>
          <p:cNvSpPr txBox="1"/>
          <p:nvPr/>
        </p:nvSpPr>
        <p:spPr>
          <a:xfrm>
            <a:off x="42340213" y="7360920"/>
            <a:ext cx="184731" cy="369332"/>
          </a:xfrm>
          <a:prstGeom prst="rect">
            <a:avLst/>
          </a:prstGeom>
          <a:noFill/>
        </p:spPr>
        <p:txBody>
          <a:bodyPr wrap="none" rtlCol="0">
            <a:spAutoFit/>
          </a:bodyPr>
          <a:lstStyle/>
          <a:p>
            <a:endParaRPr lang="en-LK" dirty="0"/>
          </a:p>
        </p:txBody>
      </p:sp>
      <p:sp>
        <p:nvSpPr>
          <p:cNvPr id="11" name="Title 10">
            <a:extLst>
              <a:ext uri="{FF2B5EF4-FFF2-40B4-BE49-F238E27FC236}">
                <a16:creationId xmlns:a16="http://schemas.microsoft.com/office/drawing/2014/main" id="{C9C6E45D-0692-8DFE-ECE4-B81B5C225503}"/>
              </a:ext>
            </a:extLst>
          </p:cNvPr>
          <p:cNvSpPr>
            <a:spLocks noGrp="1"/>
          </p:cNvSpPr>
          <p:nvPr>
            <p:ph type="title"/>
          </p:nvPr>
        </p:nvSpPr>
        <p:spPr>
          <a:xfrm>
            <a:off x="406400" y="0"/>
            <a:ext cx="32104013" cy="3837187"/>
          </a:xfrm>
        </p:spPr>
        <p:txBody>
          <a:bodyPr>
            <a:normAutofit fontScale="90000"/>
          </a:bodyPr>
          <a:lstStyle/>
          <a:p>
            <a:r>
              <a:rPr lang="si-LK" sz="10000" b="1" dirty="0">
                <a:solidFill>
                  <a:schemeClr val="bg1"/>
                </a:solidFill>
              </a:rPr>
              <a:t>ප්‍රතිලාභීන් සඳහා අනුමැතිය ලබාදීම</a:t>
            </a:r>
            <a:br>
              <a:rPr lang="si-LK" sz="10000" b="1" dirty="0">
                <a:solidFill>
                  <a:schemeClr val="bg1"/>
                </a:solidFill>
              </a:rPr>
            </a:br>
            <a:r>
              <a:rPr lang="si-LK" sz="13300" b="1" dirty="0">
                <a:solidFill>
                  <a:schemeClr val="bg1"/>
                </a:solidFill>
              </a:rPr>
              <a:t>කලාප අධ්‍යාපන අධ්‍යක්ෂකවරුන් ඇතුළුවන ආකාරය</a:t>
            </a:r>
          </a:p>
        </p:txBody>
      </p:sp>
      <p:sp>
        <p:nvSpPr>
          <p:cNvPr id="6" name="Text Placeholder 12">
            <a:extLst>
              <a:ext uri="{FF2B5EF4-FFF2-40B4-BE49-F238E27FC236}">
                <a16:creationId xmlns:a16="http://schemas.microsoft.com/office/drawing/2014/main" id="{CB6DABE3-1563-6E8B-5C09-F31CB9B7FE05}"/>
              </a:ext>
            </a:extLst>
          </p:cNvPr>
          <p:cNvSpPr>
            <a:spLocks noGrp="1"/>
          </p:cNvSpPr>
          <p:nvPr>
            <p:ph type="body" sz="half" idx="2"/>
          </p:nvPr>
        </p:nvSpPr>
        <p:spPr>
          <a:xfrm>
            <a:off x="1734642" y="6147835"/>
            <a:ext cx="20366674" cy="4177924"/>
          </a:xfrm>
        </p:spPr>
        <p:txBody>
          <a:bodyPr>
            <a:normAutofit/>
          </a:bodyPr>
          <a:lstStyle/>
          <a:p>
            <a:pPr>
              <a:lnSpc>
                <a:spcPts val="9500"/>
              </a:lnSpc>
            </a:pPr>
            <a:r>
              <a:rPr lang="si-LK" dirty="0"/>
              <a:t>නව පරිශීලකයකු (පවුලේ සාමාජිකයකු) ශිෂ්‍යාධාර වැඩසටහන සඳහා ලියාපදිංචි කරවීමට අවශ්‍යය වූ විට එය විදුහල්පතිවරයා විසින් සිදු කළ යුතු අතර පසුව එය </a:t>
            </a:r>
            <a:r>
              <a:rPr lang="si-LK" b="1" dirty="0"/>
              <a:t>කලාප අධ්‍යාපන අධ්‍යක්ෂක </a:t>
            </a:r>
            <a:r>
              <a:rPr lang="si-LK" dirty="0"/>
              <a:t>විසින් අනුමත කළ යුතුය.</a:t>
            </a:r>
            <a:endParaRPr lang="en-LK" dirty="0"/>
          </a:p>
          <a:p>
            <a:pPr>
              <a:lnSpc>
                <a:spcPts val="9500"/>
              </a:lnSpc>
            </a:pPr>
            <a:endParaRPr lang="en-LK" dirty="0"/>
          </a:p>
        </p:txBody>
      </p:sp>
      <p:sp>
        <p:nvSpPr>
          <p:cNvPr id="9" name="Right Arrow Callout 8">
            <a:extLst>
              <a:ext uri="{FF2B5EF4-FFF2-40B4-BE49-F238E27FC236}">
                <a16:creationId xmlns:a16="http://schemas.microsoft.com/office/drawing/2014/main" id="{5E55A4AA-1ECF-E9AF-C025-68F3B91E822D}"/>
              </a:ext>
            </a:extLst>
          </p:cNvPr>
          <p:cNvSpPr/>
          <p:nvPr/>
        </p:nvSpPr>
        <p:spPr>
          <a:xfrm>
            <a:off x="2302609" y="11169605"/>
            <a:ext cx="21065878" cy="3254955"/>
          </a:xfrm>
          <a:prstGeom prst="rightArrowCallout">
            <a:avLst>
              <a:gd name="adj1" fmla="val 13763"/>
              <a:gd name="adj2" fmla="val 12721"/>
              <a:gd name="adj3" fmla="val 25000"/>
              <a:gd name="adj4" fmla="val 78730"/>
            </a:avLst>
          </a:prstGeom>
          <a:solidFill>
            <a:srgbClr val="C528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690" dirty="0">
                <a:solidFill>
                  <a:schemeClr val="bg1"/>
                </a:solidFill>
              </a:rPr>
              <a:t>OTP </a:t>
            </a:r>
            <a:r>
              <a:rPr lang="si-LK" sz="6000" dirty="0"/>
              <a:t>කේතය</a:t>
            </a:r>
            <a:r>
              <a:rPr lang="si-LK" sz="5690" dirty="0">
                <a:solidFill>
                  <a:schemeClr val="bg1"/>
                </a:solidFill>
              </a:rPr>
              <a:t> ලබා ගැනීම සඳහා ජංගම දුරකතන අංකය ඇතුලත් කර “</a:t>
            </a:r>
            <a:r>
              <a:rPr lang="en-GB" sz="5690" dirty="0">
                <a:solidFill>
                  <a:schemeClr val="bg1"/>
                </a:solidFill>
              </a:rPr>
              <a:t>Get OTP</a:t>
            </a:r>
            <a:r>
              <a:rPr lang="si-LK" sz="5690" dirty="0">
                <a:solidFill>
                  <a:schemeClr val="bg1"/>
                </a:solidFill>
              </a:rPr>
              <a:t>”</a:t>
            </a:r>
            <a:r>
              <a:rPr lang="en-GB" sz="5690" dirty="0">
                <a:solidFill>
                  <a:schemeClr val="bg1"/>
                </a:solidFill>
              </a:rPr>
              <a:t> Click </a:t>
            </a:r>
            <a:r>
              <a:rPr lang="si-LK" sz="5690" dirty="0">
                <a:solidFill>
                  <a:schemeClr val="bg1"/>
                </a:solidFill>
              </a:rPr>
              <a:t>කරන්න</a:t>
            </a:r>
            <a:endParaRPr lang="en-LK" sz="5690" dirty="0">
              <a:solidFill>
                <a:schemeClr val="bg1"/>
              </a:solidFill>
            </a:endParaRPr>
          </a:p>
        </p:txBody>
      </p:sp>
      <p:sp>
        <p:nvSpPr>
          <p:cNvPr id="2" name="Slide Number Placeholder 21">
            <a:extLst>
              <a:ext uri="{FF2B5EF4-FFF2-40B4-BE49-F238E27FC236}">
                <a16:creationId xmlns:a16="http://schemas.microsoft.com/office/drawing/2014/main" id="{815C4159-2123-413E-56E3-DF83F1EDF3B1}"/>
              </a:ext>
            </a:extLst>
          </p:cNvPr>
          <p:cNvSpPr>
            <a:spLocks noGrp="1"/>
          </p:cNvSpPr>
          <p:nvPr>
            <p:ph type="sldNum" sz="quarter" idx="12"/>
          </p:nvPr>
        </p:nvSpPr>
        <p:spPr>
          <a:xfrm>
            <a:off x="838187" y="22598890"/>
            <a:ext cx="30834040" cy="1298138"/>
          </a:xfrm>
        </p:spPr>
        <p:txBody>
          <a:bodyPr/>
          <a:lstStyle/>
          <a:p>
            <a:pPr algn="ctr"/>
            <a:fld id="{B08579AB-71A7-8140-8542-2CB545040896}" type="slidenum">
              <a:rPr lang="en-LK" smtClean="0">
                <a:solidFill>
                  <a:srgbClr val="C5284B"/>
                </a:solidFill>
              </a:rPr>
              <a:pPr algn="ctr"/>
              <a:t>9</a:t>
            </a:fld>
            <a:endParaRPr lang="en-LK" dirty="0">
              <a:solidFill>
                <a:srgbClr val="C5284B"/>
              </a:solidFill>
            </a:endParaRPr>
          </a:p>
        </p:txBody>
      </p:sp>
      <p:sp>
        <p:nvSpPr>
          <p:cNvPr id="4" name="Date Placeholder 4">
            <a:extLst>
              <a:ext uri="{FF2B5EF4-FFF2-40B4-BE49-F238E27FC236}">
                <a16:creationId xmlns:a16="http://schemas.microsoft.com/office/drawing/2014/main" id="{4D94C772-B758-CAA7-821B-1F539FE22FD4}"/>
              </a:ext>
            </a:extLst>
          </p:cNvPr>
          <p:cNvSpPr>
            <a:spLocks noGrp="1"/>
          </p:cNvSpPr>
          <p:nvPr>
            <p:ph type="dt" sz="half" idx="10"/>
          </p:nvPr>
        </p:nvSpPr>
        <p:spPr>
          <a:xfrm>
            <a:off x="2235091" y="22598890"/>
            <a:ext cx="7314843" cy="1298138"/>
          </a:xfrm>
        </p:spPr>
        <p:txBody>
          <a:bodyPr/>
          <a:lstStyle/>
          <a:p>
            <a:r>
              <a:rPr lang="en-US" sz="3600" dirty="0">
                <a:solidFill>
                  <a:srgbClr val="C5284B"/>
                </a:solidFill>
              </a:rPr>
              <a:t>SHISHYADARA GUIDE</a:t>
            </a:r>
            <a:endParaRPr lang="en-LK" sz="3600" dirty="0">
              <a:solidFill>
                <a:srgbClr val="C5284B"/>
              </a:solidFill>
            </a:endParaRPr>
          </a:p>
        </p:txBody>
      </p:sp>
      <p:sp>
        <p:nvSpPr>
          <p:cNvPr id="8" name="Date Placeholder 4">
            <a:extLst>
              <a:ext uri="{FF2B5EF4-FFF2-40B4-BE49-F238E27FC236}">
                <a16:creationId xmlns:a16="http://schemas.microsoft.com/office/drawing/2014/main" id="{EA3F7167-A303-9B20-766E-19E5B6BBE070}"/>
              </a:ext>
            </a:extLst>
          </p:cNvPr>
          <p:cNvSpPr txBox="1">
            <a:spLocks/>
          </p:cNvSpPr>
          <p:nvPr/>
        </p:nvSpPr>
        <p:spPr>
          <a:xfrm>
            <a:off x="28041600" y="22435201"/>
            <a:ext cx="4571207" cy="1298138"/>
          </a:xfrm>
          <a:prstGeom prst="rect">
            <a:avLst/>
          </a:prstGeom>
        </p:spPr>
        <p:txBody>
          <a:bodyPr vert="horz" lIns="91440" tIns="45720" rIns="91440" bIns="45720" rtlCol="0" anchor="ctr"/>
          <a:lstStyle>
            <a:defPPr>
              <a:defRPr lang="en-US"/>
            </a:defPPr>
            <a:lvl1pPr marL="0" algn="l" defTabSz="457200" rtl="0" eaLnBrk="1" latinLnBrk="0" hangingPunct="1">
              <a:defRPr sz="4266"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C5284B"/>
                </a:solidFill>
                <a:hlinkClick r:id="" action="ppaction://noaction">
                  <a:extLst>
                    <a:ext uri="{A12FA001-AC4F-418D-AE19-62706E023703}">
                      <ahyp:hlinkClr xmlns:ahyp="http://schemas.microsoft.com/office/drawing/2018/hyperlinkcolor" val="tx"/>
                    </a:ext>
                  </a:extLst>
                </a:hlinkClick>
              </a:rPr>
              <a:t>Back to Contents</a:t>
            </a:r>
            <a:endParaRPr lang="en-LK" sz="3600" dirty="0">
              <a:solidFill>
                <a:srgbClr val="C5284B"/>
              </a:solidFill>
            </a:endParaRPr>
          </a:p>
        </p:txBody>
      </p:sp>
      <p:sp>
        <p:nvSpPr>
          <p:cNvPr id="3" name="Right Arrow Callout 28">
            <a:extLst>
              <a:ext uri="{FF2B5EF4-FFF2-40B4-BE49-F238E27FC236}">
                <a16:creationId xmlns:a16="http://schemas.microsoft.com/office/drawing/2014/main" id="{9A7ACBE2-F296-C9A4-78B9-BB7998E5BAA1}"/>
              </a:ext>
            </a:extLst>
          </p:cNvPr>
          <p:cNvSpPr/>
          <p:nvPr/>
        </p:nvSpPr>
        <p:spPr>
          <a:xfrm>
            <a:off x="2302609" y="14797992"/>
            <a:ext cx="21170199" cy="3254955"/>
          </a:xfrm>
          <a:prstGeom prst="rightArrowCallout">
            <a:avLst>
              <a:gd name="adj1" fmla="val 13763"/>
              <a:gd name="adj2" fmla="val 13763"/>
              <a:gd name="adj3" fmla="val 25000"/>
              <a:gd name="adj4" fmla="val 78730"/>
            </a:avLst>
          </a:prstGeom>
          <a:solidFill>
            <a:srgbClr val="C528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i-LK" sz="5690" dirty="0">
                <a:solidFill>
                  <a:schemeClr val="bg1"/>
                </a:solidFill>
              </a:rPr>
              <a:t>ලැබුනු </a:t>
            </a:r>
            <a:r>
              <a:rPr lang="en-GB" sz="5690" dirty="0">
                <a:solidFill>
                  <a:schemeClr val="bg1"/>
                </a:solidFill>
              </a:rPr>
              <a:t>OTP </a:t>
            </a:r>
            <a:r>
              <a:rPr lang="si-LK" sz="6000" dirty="0"/>
              <a:t>කේතය</a:t>
            </a:r>
            <a:r>
              <a:rPr lang="si-LK" sz="5690" dirty="0">
                <a:solidFill>
                  <a:schemeClr val="bg1"/>
                </a:solidFill>
              </a:rPr>
              <a:t> මිනිත්තු 5ක් ඇතුලත ඇතුලත් කර </a:t>
            </a:r>
            <a:r>
              <a:rPr lang="en-GB" sz="5690" dirty="0">
                <a:solidFill>
                  <a:schemeClr val="bg1"/>
                </a:solidFill>
              </a:rPr>
              <a:t>“Verify &amp; Proceed” Click </a:t>
            </a:r>
            <a:r>
              <a:rPr lang="si-LK" sz="5690" dirty="0">
                <a:solidFill>
                  <a:schemeClr val="bg1"/>
                </a:solidFill>
              </a:rPr>
              <a:t>කරන්න</a:t>
            </a:r>
            <a:endParaRPr lang="en-LK" sz="5690" dirty="0">
              <a:solidFill>
                <a:schemeClr val="bg1"/>
              </a:solidFill>
            </a:endParaRPr>
          </a:p>
        </p:txBody>
      </p:sp>
      <p:sp>
        <p:nvSpPr>
          <p:cNvPr id="5" name="Text Placeholder 12">
            <a:extLst>
              <a:ext uri="{FF2B5EF4-FFF2-40B4-BE49-F238E27FC236}">
                <a16:creationId xmlns:a16="http://schemas.microsoft.com/office/drawing/2014/main" id="{732B93CF-D081-F0D1-6091-CF0F84F6B1AC}"/>
              </a:ext>
            </a:extLst>
          </p:cNvPr>
          <p:cNvSpPr txBox="1">
            <a:spLocks/>
          </p:cNvSpPr>
          <p:nvPr/>
        </p:nvSpPr>
        <p:spPr>
          <a:xfrm>
            <a:off x="1734642" y="18571584"/>
            <a:ext cx="21170199" cy="4027306"/>
          </a:xfrm>
          <a:prstGeom prst="rect">
            <a:avLst/>
          </a:prstGeom>
        </p:spPr>
        <p:txBody>
          <a:bodyPr vert="horz" lIns="91440" tIns="45720" rIns="91440" bIns="45720" rtlCol="0">
            <a:normAutofit/>
          </a:bodyPr>
          <a:lstStyle>
            <a:lvl1pPr marL="0" indent="0" algn="l" defTabSz="3250966" rtl="0" eaLnBrk="1" latinLnBrk="0" hangingPunct="1">
              <a:lnSpc>
                <a:spcPct val="90000"/>
              </a:lnSpc>
              <a:spcBef>
                <a:spcPts val="3555"/>
              </a:spcBef>
              <a:buFont typeface="Arial" panose="020B0604020202020204" pitchFamily="34" charset="0"/>
              <a:buNone/>
              <a:defRPr sz="5688" kern="1200">
                <a:solidFill>
                  <a:schemeClr val="tx1"/>
                </a:solidFill>
                <a:latin typeface="+mn-lt"/>
                <a:ea typeface="+mn-ea"/>
                <a:cs typeface="+mn-cs"/>
              </a:defRPr>
            </a:lvl1pPr>
            <a:lvl2pPr marL="1625483" indent="0" algn="l" defTabSz="3250966" rtl="0" eaLnBrk="1" latinLnBrk="0" hangingPunct="1">
              <a:lnSpc>
                <a:spcPct val="90000"/>
              </a:lnSpc>
              <a:spcBef>
                <a:spcPts val="1778"/>
              </a:spcBef>
              <a:buFont typeface="Arial" panose="020B0604020202020204" pitchFamily="34" charset="0"/>
              <a:buNone/>
              <a:defRPr sz="4977" kern="1200">
                <a:solidFill>
                  <a:schemeClr val="tx1"/>
                </a:solidFill>
                <a:latin typeface="+mn-lt"/>
                <a:ea typeface="+mn-ea"/>
                <a:cs typeface="+mn-cs"/>
              </a:defRPr>
            </a:lvl2pPr>
            <a:lvl3pPr marL="3250966" indent="0" algn="l" defTabSz="3250966" rtl="0" eaLnBrk="1" latinLnBrk="0" hangingPunct="1">
              <a:lnSpc>
                <a:spcPct val="90000"/>
              </a:lnSpc>
              <a:spcBef>
                <a:spcPts val="1778"/>
              </a:spcBef>
              <a:buFont typeface="Arial" panose="020B0604020202020204" pitchFamily="34" charset="0"/>
              <a:buNone/>
              <a:defRPr sz="4266" kern="1200">
                <a:solidFill>
                  <a:schemeClr val="tx1"/>
                </a:solidFill>
                <a:latin typeface="+mn-lt"/>
                <a:ea typeface="+mn-ea"/>
                <a:cs typeface="+mn-cs"/>
              </a:defRPr>
            </a:lvl3pPr>
            <a:lvl4pPr marL="4876449"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4pPr>
            <a:lvl5pPr marL="6501933"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5pPr>
            <a:lvl6pPr marL="8127416"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6pPr>
            <a:lvl7pPr marL="9752899"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7pPr>
            <a:lvl8pPr marL="11378382"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8pPr>
            <a:lvl9pPr marL="13003865" indent="0" algn="l" defTabSz="3250966" rtl="0" eaLnBrk="1" latinLnBrk="0" hangingPunct="1">
              <a:lnSpc>
                <a:spcPct val="90000"/>
              </a:lnSpc>
              <a:spcBef>
                <a:spcPts val="1778"/>
              </a:spcBef>
              <a:buFont typeface="Arial" panose="020B0604020202020204" pitchFamily="34" charset="0"/>
              <a:buNone/>
              <a:defRPr sz="3555" kern="1200">
                <a:solidFill>
                  <a:schemeClr val="tx1"/>
                </a:solidFill>
                <a:latin typeface="+mn-lt"/>
                <a:ea typeface="+mn-ea"/>
                <a:cs typeface="+mn-cs"/>
              </a:defRPr>
            </a:lvl9pPr>
          </a:lstStyle>
          <a:p>
            <a:pPr>
              <a:lnSpc>
                <a:spcPts val="9500"/>
              </a:lnSpc>
            </a:pPr>
            <a:r>
              <a:rPr lang="si-LK" dirty="0"/>
              <a:t>පද්ධතියට ඇතුලත් වීම සඳහා කලාප අධ්‍යාපන අධ්‍යක්ෂකවරයා  විසින් පළමුවෙන්ම </a:t>
            </a:r>
            <a:r>
              <a:rPr lang="en-GB" dirty="0"/>
              <a:t>OTP</a:t>
            </a:r>
            <a:r>
              <a:rPr lang="si-LK" dirty="0"/>
              <a:t> කේතය ලබා ගත යුතු අතර, අංක 6කින් යුතු එම </a:t>
            </a:r>
            <a:r>
              <a:rPr lang="en-GB" dirty="0"/>
              <a:t>OTP</a:t>
            </a:r>
            <a:r>
              <a:rPr lang="si-LK" dirty="0"/>
              <a:t> කේතය ඇතුලත් කර “</a:t>
            </a:r>
            <a:r>
              <a:rPr lang="en-GB" dirty="0"/>
              <a:t>Verify and Proceed</a:t>
            </a:r>
            <a:r>
              <a:rPr lang="si-LK" dirty="0"/>
              <a:t>”</a:t>
            </a:r>
            <a:r>
              <a:rPr lang="en-GB" dirty="0"/>
              <a:t> click </a:t>
            </a:r>
            <a:r>
              <a:rPr lang="si-LK" dirty="0"/>
              <a:t>කළ යුතුය</a:t>
            </a:r>
            <a:endParaRPr lang="en-LK" dirty="0"/>
          </a:p>
        </p:txBody>
      </p:sp>
      <p:pic>
        <p:nvPicPr>
          <p:cNvPr id="12" name="Picture 11">
            <a:extLst>
              <a:ext uri="{FF2B5EF4-FFF2-40B4-BE49-F238E27FC236}">
                <a16:creationId xmlns:a16="http://schemas.microsoft.com/office/drawing/2014/main" id="{1200CCE1-E4EB-C5FF-FC33-0CDCCFD87D60}"/>
              </a:ext>
            </a:extLst>
          </p:cNvPr>
          <p:cNvPicPr>
            <a:picLocks noChangeAspect="1"/>
          </p:cNvPicPr>
          <p:nvPr/>
        </p:nvPicPr>
        <p:blipFill>
          <a:blip r:embed="rId2"/>
          <a:stretch>
            <a:fillRect/>
          </a:stretch>
        </p:blipFill>
        <p:spPr>
          <a:xfrm>
            <a:off x="23626002" y="4105544"/>
            <a:ext cx="8273359" cy="18165968"/>
          </a:xfrm>
          <a:prstGeom prst="rect">
            <a:avLst/>
          </a:prstGeom>
        </p:spPr>
      </p:pic>
    </p:spTree>
    <p:extLst>
      <p:ext uri="{BB962C8B-B14F-4D97-AF65-F5344CB8AC3E}">
        <p14:creationId xmlns:p14="http://schemas.microsoft.com/office/powerpoint/2010/main" val="32111905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20787</TotalTime>
  <Words>4177</Words>
  <Application>Microsoft Office PowerPoint</Application>
  <PresentationFormat>Custom</PresentationFormat>
  <Paragraphs>110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පටුන</vt:lpstr>
      <vt:lpstr>1.හැදින්වීම</vt:lpstr>
      <vt:lpstr>2.නව පරිශීලක ලියාපදිංචිය</vt:lpstr>
      <vt:lpstr>නව පරිශීලක ලියාපදිංචිය විදුහල්පතිවරුන් ඇතුළුවන ආකාරය</vt:lpstr>
      <vt:lpstr>නව පරිශීලක ලියාපදිංචිය විදුහල්පති විසින් මාපිය/භාරකරු ලියාපදිංචිය</vt:lpstr>
      <vt:lpstr>නව පරිශීලක ලියාපදිංචිය විදුහල්පති විසින් ලියාපදිංචිය තහවුරු කිරීම</vt:lpstr>
      <vt:lpstr>3. ප්‍රතිලාභීන් සඳහා අනුමැතිය ලබාදීම</vt:lpstr>
      <vt:lpstr>ප්‍රතිලාභීන් සඳහා අනුමැතිය ලබාදීම කලාප අධ්‍යාපන අධ්‍යක්ෂකවරුන් ඇතුළුවන ආකාරය</vt:lpstr>
      <vt:lpstr>ප්‍රතිලාභීන් සඳහා අනුමැතිය ලබාදීම කලාප අධ්‍යාපන අධ්‍යක්ෂක “Side Navigation” සිදු කරන ආකාරය</vt:lpstr>
      <vt:lpstr>ප්‍රතිලාභීන් සඳහා අනුමැතිය ලබාදීම  කලාප අධ්‍යාපන අධ්‍යක්ෂකවරුන් විසින් අනුමැතිය ලබා දෙන ආකාරය</vt:lpstr>
      <vt:lpstr>ප්‍රතිලාභීන් සඳහා අනුමැතිය ලබාදීම  කලාප අධ්‍යාපන අධ්‍යක්ෂකවරුන් විසින් අනුමැතිය ලබා දෙන ආකාරය</vt:lpstr>
      <vt:lpstr>ප්‍රතිලාභීන් සඳහා අනුමැතිය ලබාදීම  කලාප අධ්‍යාපන අධ්‍යක්ෂකවරුන් විසින් අනුමැතිය ලබා දෙන ආකාරය</vt:lpstr>
      <vt:lpstr>ප්‍රතිලාභීන් සඳහා අනුමැතිය ලබාදීම  කලාප අධ්‍යාපන අධ්‍යක්ෂකවරුන් විසින් අනුමැතිය ලබා දෙන ආකාරය</vt:lpstr>
      <vt:lpstr>ප්‍රතිලාභීන් සඳහා අනුමැතිය ලබාදීම  කලාප අධ්‍යාපන අධ්‍යක්ෂකවරුන් විසින් අනුමැතිය ලබා දෙන ආකාරය</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Angelo Indrajith</dc:creator>
  <cp:lastModifiedBy>Dineesha wickramaarachchi</cp:lastModifiedBy>
  <cp:revision>208</cp:revision>
  <dcterms:created xsi:type="dcterms:W3CDTF">2024-11-19T06:25:37Z</dcterms:created>
  <dcterms:modified xsi:type="dcterms:W3CDTF">2025-01-10T14:33:50Z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6ac557-f879-4314-a0dd-31320f1fd83e_Enabled">
    <vt:lpwstr>true</vt:lpwstr>
  </property>
  <property fmtid="{D5CDD505-2E9C-101B-9397-08002B2CF9AE}" pid="3" name="MSIP_Label_956ac557-f879-4314-a0dd-31320f1fd83e_SetDate">
    <vt:lpwstr>2024-11-19T06:49:18Z</vt:lpwstr>
  </property>
  <property fmtid="{D5CDD505-2E9C-101B-9397-08002B2CF9AE}" pid="4" name="MSIP_Label_956ac557-f879-4314-a0dd-31320f1fd83e_Method">
    <vt:lpwstr>Standard</vt:lpwstr>
  </property>
  <property fmtid="{D5CDD505-2E9C-101B-9397-08002B2CF9AE}" pid="5" name="MSIP_Label_956ac557-f879-4314-a0dd-31320f1fd83e_Name">
    <vt:lpwstr>956ac557-f879-4314-a0dd-31320f1fd83e</vt:lpwstr>
  </property>
  <property fmtid="{D5CDD505-2E9C-101B-9397-08002B2CF9AE}" pid="6" name="MSIP_Label_956ac557-f879-4314-a0dd-31320f1fd83e_SiteId">
    <vt:lpwstr>97424943-93ed-421f-81ce-f245fd53a717</vt:lpwstr>
  </property>
  <property fmtid="{D5CDD505-2E9C-101B-9397-08002B2CF9AE}" pid="7" name="MSIP_Label_956ac557-f879-4314-a0dd-31320f1fd83e_ActionId">
    <vt:lpwstr>6f750fa8-15b1-4406-953a-1b36bfc24bd7</vt:lpwstr>
  </property>
  <property fmtid="{D5CDD505-2E9C-101B-9397-08002B2CF9AE}" pid="8" name="MSIP_Label_956ac557-f879-4314-a0dd-31320f1fd83e_ContentBits">
    <vt:lpwstr>0</vt:lpwstr>
  </property>
</Properties>
</file>